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9.xml" ContentType="application/vnd.openxmlformats-officedocument.presentationml.notesSlide+xml"/>
  <Override PartName="/ppt/viewProps.xml" ContentType="application/vnd.openxmlformats-officedocument.presentationml.viewProps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5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13.xml" ContentType="application/vnd.openxmlformats-officedocument.presentationml.slide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colors1.xml" ContentType="application/vnd.openxmlformats-officedocument.drawingml.diagramColors+xml"/>
  <Override PartName="/ppt/diagrams/quickStyle1.xml" ContentType="application/vnd.openxmlformats-officedocument.drawingml.diagramStyle+xml"/>
  <Override PartName="/ppt/diagrams/layout1.xml" ContentType="application/vnd.openxmlformats-officedocument.drawingml.diagramLayout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/Relationships>
</file>

<file path=ppt/presentation.xml><?xml version="1.0" encoding="utf-8"?>
<p:presentation xmlns:p15="http://schemas.microsoft.com/office/powerpoint/2012/main"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1" r:id="rId2"/>
    <p:sldId id="256" r:id="rId3"/>
    <p:sldId id="257" r:id="rId4"/>
    <p:sldId id="292" r:id="rId5"/>
    <p:sldId id="258" r:id="rId6"/>
    <p:sldId id="259" r:id="rId7"/>
    <p:sldId id="260" r:id="rId8"/>
    <p:sldId id="294" r:id="rId10"/>
    <p:sldId id="291" r:id="rId11"/>
    <p:sldId id="262" r:id="rId12"/>
    <p:sldId id="263" r:id="rId13"/>
    <p:sldId id="269" r:id="rId14"/>
    <p:sldId id="295" r:id="rId1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44DC"/>
    <a:srgbClr val="DA91EB"/>
    <a:srgbClr val="FEFD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5062" autoAdjust="0"/>
  </p:normalViewPr>
  <p:slideViewPr>
    <p:cSldViewPr snapToGrid="0" snapToObjects="1">
      <p:cViewPr varScale="1">
        <p:scale>
          <a:sx n="100" d="100"/>
          <a:sy n="100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7.xml" Id="rId8" /><Relationship Type="http://schemas.openxmlformats.org/officeDocument/2006/relationships/slide" Target="/ppt/slides/slide12.xml" Id="rId13" /><Relationship Type="http://schemas.openxmlformats.org/officeDocument/2006/relationships/viewProps" Target="/ppt/viewProps.xml" Id="rId18" /><Relationship Type="http://schemas.openxmlformats.org/officeDocument/2006/relationships/slide" Target="/ppt/slides/slide2.xml" Id="rId3" /><Relationship Type="http://schemas.openxmlformats.org/officeDocument/2006/relationships/slide" Target="/ppt/slides/slide6.xml" Id="rId7" /><Relationship Type="http://schemas.openxmlformats.org/officeDocument/2006/relationships/slide" Target="/ppt/slides/slide11.xml" Id="rId12" /><Relationship Type="http://schemas.openxmlformats.org/officeDocument/2006/relationships/presProps" Target="/ppt/presProps.xml" Id="rId17" /><Relationship Type="http://schemas.openxmlformats.org/officeDocument/2006/relationships/slide" Target="/ppt/slides/slide1.xml" Id="rId2" /><Relationship Type="http://schemas.openxmlformats.org/officeDocument/2006/relationships/notesMaster" Target="/ppt/notesMasters/notesMaster1.xml" Id="rId16" /><Relationship Type="http://schemas.openxmlformats.org/officeDocument/2006/relationships/tableStyles" Target="/ppt/tableStyles.xml" Id="rId20" /><Relationship Type="http://schemas.openxmlformats.org/officeDocument/2006/relationships/slideMaster" Target="/ppt/slideMasters/slideMaster1.xml" Id="rId1" /><Relationship Type="http://schemas.openxmlformats.org/officeDocument/2006/relationships/slide" Target="/ppt/slides/slide5.xml" Id="rId6" /><Relationship Type="http://schemas.openxmlformats.org/officeDocument/2006/relationships/slide" Target="/ppt/slides/slide10.xml" Id="rId11" /><Relationship Type="http://schemas.openxmlformats.org/officeDocument/2006/relationships/slide" Target="/ppt/slides/slide4.xml" Id="rId5" /><Relationship Type="http://schemas.openxmlformats.org/officeDocument/2006/relationships/slide" Target="/ppt/slides/slide14.xml" Id="rId15" /><Relationship Type="http://schemas.openxmlformats.org/officeDocument/2006/relationships/slide" Target="/ppt/slides/slide9.xml" Id="rId10" /><Relationship Type="http://schemas.openxmlformats.org/officeDocument/2006/relationships/theme" Target="/ppt/theme/theme1.xml" Id="rId19" /><Relationship Type="http://schemas.openxmlformats.org/officeDocument/2006/relationships/slide" Target="/ppt/slides/slide3.xml" Id="rId4" /><Relationship Type="http://schemas.openxmlformats.org/officeDocument/2006/relationships/slide" Target="/ppt/slides/slide13.xml" Id="rId14" 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7287BB-93DD-47B6-A29B-F3CF5DF35E8C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472EDF6-6AA2-4EF6-9727-236185826120}">
      <dgm:prSet phldrT="[Text]" custT="1"/>
      <dgm:spPr>
        <a:solidFill>
          <a:srgbClr val="DA91EB"/>
        </a:solidFill>
        <a:ln w="12700">
          <a:noFill/>
        </a:ln>
        <a:effectLst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RESEARCH &amp; STRATEGY</a:t>
          </a:r>
        </a:p>
      </dgm:t>
    </dgm:pt>
    <dgm:pt modelId="{1C20EA02-8FFC-4A6B-B50E-2546C01BBB06}" type="parTrans" cxnId="{55AA2E6C-5201-47E4-A3D2-A1AF5B4E21A2}">
      <dgm:prSet/>
      <dgm:spPr/>
      <dgm:t>
        <a:bodyPr/>
        <a:lstStyle/>
        <a:p>
          <a:endParaRPr lang="en-IN"/>
        </a:p>
      </dgm:t>
    </dgm:pt>
    <dgm:pt modelId="{E0A0744B-06FA-412D-A203-A433AA64C49F}" type="sibTrans" cxnId="{55AA2E6C-5201-47E4-A3D2-A1AF5B4E21A2}">
      <dgm:prSet/>
      <dgm:spPr>
        <a:solidFill>
          <a:srgbClr val="DA91EB"/>
        </a:solidFill>
      </dgm:spPr>
      <dgm:t>
        <a:bodyPr/>
        <a:lstStyle/>
        <a:p>
          <a:endParaRPr lang="en-IN">
            <a:solidFill>
              <a:srgbClr val="FEFDFE"/>
            </a:solidFill>
          </a:endParaRPr>
        </a:p>
      </dgm:t>
    </dgm:pt>
    <dgm:pt modelId="{B37DA06B-0C83-438B-9399-DAF547B560A7}">
      <dgm:prSet phldrT="[Text]"/>
      <dgm:spPr>
        <a:solidFill>
          <a:schemeClr val="accent5">
            <a:lumMod val="20000"/>
            <a:lumOff val="80000"/>
            <a:alpha val="30000"/>
          </a:schemeClr>
        </a:solidFill>
        <a:ln>
          <a:noFill/>
        </a:ln>
      </dgm:spPr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en-US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</a:rPr>
            <a:t>Analyze live commerce data, define success metrics, and survey users &amp; brands.</a:t>
          </a:r>
          <a:endParaRPr lang="en-IN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</a:endParaRPr>
        </a:p>
      </dgm:t>
    </dgm:pt>
    <dgm:pt modelId="{0A996794-85DE-4B1B-9AEE-94801AB16B8D}" type="parTrans" cxnId="{7008309A-B964-4401-AA70-095BA0706751}">
      <dgm:prSet/>
      <dgm:spPr/>
      <dgm:t>
        <a:bodyPr/>
        <a:lstStyle/>
        <a:p>
          <a:endParaRPr lang="en-IN"/>
        </a:p>
      </dgm:t>
    </dgm:pt>
    <dgm:pt modelId="{C0803C72-9356-4EE1-B6B6-CF0C5E0FB637}" type="sibTrans" cxnId="{7008309A-B964-4401-AA70-095BA0706751}">
      <dgm:prSet/>
      <dgm:spPr/>
      <dgm:t>
        <a:bodyPr/>
        <a:lstStyle/>
        <a:p>
          <a:endParaRPr lang="en-IN"/>
        </a:p>
      </dgm:t>
    </dgm:pt>
    <dgm:pt modelId="{4D9D82F0-FAD8-4FAE-A04C-8307D4E2E527}">
      <dgm:prSet phldrT="[Text]" custT="1"/>
      <dgm:spPr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8575" tIns="28575" rIns="28575" bIns="28575" numCol="1" spcCol="1270" anchor="t" anchorCtr="0"/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 Upgrade live shopping features, optimize checkout, and build </a:t>
          </a:r>
          <a:r>
            <a:rPr lang="en-US" sz="1500" kern="1200" dirty="0" err="1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NykaAI</a:t>
          </a: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.</a:t>
          </a: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gm:t>
    </dgm:pt>
    <dgm:pt modelId="{A5DC8728-7A01-4A54-9963-5BC9F652067B}" type="parTrans" cxnId="{08D002B8-4533-43CA-8AAD-32788F154B3A}">
      <dgm:prSet/>
      <dgm:spPr/>
      <dgm:t>
        <a:bodyPr/>
        <a:lstStyle/>
        <a:p>
          <a:endParaRPr lang="en-IN"/>
        </a:p>
      </dgm:t>
    </dgm:pt>
    <dgm:pt modelId="{C3DF48B8-CFBA-4155-A6C3-D03ECC8EA00F}" type="sibTrans" cxnId="{08D002B8-4533-43CA-8AAD-32788F154B3A}">
      <dgm:prSet/>
      <dgm:spPr/>
      <dgm:t>
        <a:bodyPr/>
        <a:lstStyle/>
        <a:p>
          <a:endParaRPr lang="en-IN"/>
        </a:p>
      </dgm:t>
    </dgm:pt>
    <dgm:pt modelId="{C4C7726E-1417-4FCC-A470-738C19E097C3}">
      <dgm:prSet phldrT="[Text]" custT="1"/>
      <dgm:spPr>
        <a:solidFill>
          <a:srgbClr val="DA91EB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8100" tIns="25400" rIns="38100" bIns="254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BRAND &amp; INFLUENCER ONBOARDING</a:t>
          </a:r>
        </a:p>
      </dgm:t>
    </dgm:pt>
    <dgm:pt modelId="{404A51A2-12F3-48E4-96A1-306E0C119122}" type="parTrans" cxnId="{D05C3A84-0CFF-4E17-B5BE-B533A908C31D}">
      <dgm:prSet/>
      <dgm:spPr/>
      <dgm:t>
        <a:bodyPr/>
        <a:lstStyle/>
        <a:p>
          <a:endParaRPr lang="en-IN"/>
        </a:p>
      </dgm:t>
    </dgm:pt>
    <dgm:pt modelId="{F087C1BD-73AE-4459-A723-F45513F7FEB8}" type="sibTrans" cxnId="{D05C3A84-0CFF-4E17-B5BE-B533A908C31D}">
      <dgm:prSet/>
      <dgm:spPr>
        <a:solidFill>
          <a:srgbClr val="DA91EB"/>
        </a:solidFill>
        <a:ln>
          <a:noFill/>
        </a:ln>
      </dgm:spPr>
      <dgm:t>
        <a:bodyPr/>
        <a:lstStyle/>
        <a:p>
          <a:endParaRPr lang="en-IN">
            <a:solidFill>
              <a:srgbClr val="FEFDFE"/>
            </a:solidFill>
          </a:endParaRPr>
        </a:p>
      </dgm:t>
    </dgm:pt>
    <dgm:pt modelId="{1A593915-16BB-4D4B-8AEF-47CBA3EDA40C}">
      <dgm:prSet phldrT="[Text]" custT="1"/>
      <dgm:spPr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8575" tIns="28575" rIns="28575" bIns="28575" numCol="1" spcCol="1270" anchor="t" anchorCtr="0"/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Partner with top brands, recruit beauty experts, and finalize content strategy.</a:t>
          </a: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gm:t>
    </dgm:pt>
    <dgm:pt modelId="{E7F820C2-7218-4BB1-B721-4F46FF7FA2B5}" type="parTrans" cxnId="{1F158A75-2338-4349-B1B0-CBC477C0A0EC}">
      <dgm:prSet/>
      <dgm:spPr/>
      <dgm:t>
        <a:bodyPr/>
        <a:lstStyle/>
        <a:p>
          <a:endParaRPr lang="en-IN"/>
        </a:p>
      </dgm:t>
    </dgm:pt>
    <dgm:pt modelId="{D9EE9C8C-30D9-4A68-BF1A-B3770B1A548F}" type="sibTrans" cxnId="{1F158A75-2338-4349-B1B0-CBC477C0A0EC}">
      <dgm:prSet/>
      <dgm:spPr/>
      <dgm:t>
        <a:bodyPr/>
        <a:lstStyle/>
        <a:p>
          <a:endParaRPr lang="en-IN"/>
        </a:p>
      </dgm:t>
    </dgm:pt>
    <dgm:pt modelId="{6B466051-9E39-4F83-AEDF-297377985D89}">
      <dgm:prSet phldrT="[Text]" custT="1"/>
      <dgm:spPr>
        <a:solidFill>
          <a:srgbClr val="DA91EB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8100" tIns="25400" rIns="38100" bIns="254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PRE-LAUNCH &amp; TESTING</a:t>
          </a:r>
        </a:p>
      </dgm:t>
    </dgm:pt>
    <dgm:pt modelId="{7FDC64B7-4B07-4338-889B-C84E4E241633}" type="parTrans" cxnId="{7E92CC83-E5C0-427C-AE73-1ECE4024A155}">
      <dgm:prSet/>
      <dgm:spPr/>
      <dgm:t>
        <a:bodyPr/>
        <a:lstStyle/>
        <a:p>
          <a:endParaRPr lang="en-IN"/>
        </a:p>
      </dgm:t>
    </dgm:pt>
    <dgm:pt modelId="{10C9CD95-C70E-40E1-A3C3-B79410E9EF84}" type="sibTrans" cxnId="{7E92CC83-E5C0-427C-AE73-1ECE4024A155}">
      <dgm:prSet/>
      <dgm:spPr>
        <a:solidFill>
          <a:srgbClr val="DA91EB"/>
        </a:solidFill>
      </dgm:spPr>
      <dgm:t>
        <a:bodyPr/>
        <a:lstStyle/>
        <a:p>
          <a:endParaRPr lang="en-IN">
            <a:solidFill>
              <a:srgbClr val="FEFDFE"/>
            </a:solidFill>
          </a:endParaRPr>
        </a:p>
      </dgm:t>
    </dgm:pt>
    <dgm:pt modelId="{71FB4B71-FA10-4A18-9422-6AAC8F44D9C0}">
      <dgm:prSet phldrT="[Text]" custT="1"/>
      <dgm:spPr>
        <a:solidFill>
          <a:srgbClr val="DA91EB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8100" tIns="25400" rIns="38100" bIns="254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POST-LAUNCH OPTIMIZATION</a:t>
          </a:r>
        </a:p>
      </dgm:t>
    </dgm:pt>
    <dgm:pt modelId="{676BDA7E-68F5-44F9-A5EB-0A337B065B9A}" type="parTrans" cxnId="{C17129CF-D616-4710-9C97-54695539507E}">
      <dgm:prSet/>
      <dgm:spPr/>
      <dgm:t>
        <a:bodyPr/>
        <a:lstStyle/>
        <a:p>
          <a:endParaRPr lang="en-IN"/>
        </a:p>
      </dgm:t>
    </dgm:pt>
    <dgm:pt modelId="{694A9429-F8F4-4504-B020-90132E8FFE77}" type="sibTrans" cxnId="{C17129CF-D616-4710-9C97-54695539507E}">
      <dgm:prSet/>
      <dgm:spPr/>
      <dgm:t>
        <a:bodyPr/>
        <a:lstStyle/>
        <a:p>
          <a:endParaRPr lang="en-IN"/>
        </a:p>
      </dgm:t>
    </dgm:pt>
    <dgm:pt modelId="{2E3B5BBB-AD4B-4FA7-AEC9-54A4B28F46BC}">
      <dgm:prSet phldrT="[Text]" custT="1"/>
      <dgm:spPr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8575" tIns="28575" rIns="28575" bIns="28575" numCol="1" spcCol="1270" anchor="t" anchorCtr="0"/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Run pilot sessions, test engagement tools, and gather initial feedback.</a:t>
          </a: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gm:t>
    </dgm:pt>
    <dgm:pt modelId="{A576C676-0C33-40F0-941D-548FE82C16D0}" type="parTrans" cxnId="{50EA5BB1-1FDF-4D76-BD7F-64906A4A62FD}">
      <dgm:prSet/>
      <dgm:spPr/>
      <dgm:t>
        <a:bodyPr/>
        <a:lstStyle/>
        <a:p>
          <a:endParaRPr lang="en-IN"/>
        </a:p>
      </dgm:t>
    </dgm:pt>
    <dgm:pt modelId="{E99973EF-F774-4BC8-84C7-1D73013EB17E}" type="sibTrans" cxnId="{50EA5BB1-1FDF-4D76-BD7F-64906A4A62FD}">
      <dgm:prSet/>
      <dgm:spPr/>
      <dgm:t>
        <a:bodyPr/>
        <a:lstStyle/>
        <a:p>
          <a:endParaRPr lang="en-IN"/>
        </a:p>
      </dgm:t>
    </dgm:pt>
    <dgm:pt modelId="{6AFB3FAF-32E8-4CA0-8C00-07E8F7D8D02B}">
      <dgm:prSet phldrT="[Text]" custT="1"/>
      <dgm:spPr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8575" tIns="28575" rIns="28575" bIns="28575" numCol="1" spcCol="1270" anchor="t" anchorCtr="0"/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Analyze performance, refine strategies, and scale based on insights.</a:t>
          </a: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gm:t>
    </dgm:pt>
    <dgm:pt modelId="{E85BFECF-28B2-451A-BC99-66CD61F4BE0B}" type="parTrans" cxnId="{75B93B1D-DC23-4129-A4C1-609AAC961014}">
      <dgm:prSet/>
      <dgm:spPr/>
      <dgm:t>
        <a:bodyPr/>
        <a:lstStyle/>
        <a:p>
          <a:endParaRPr lang="en-IN"/>
        </a:p>
      </dgm:t>
    </dgm:pt>
    <dgm:pt modelId="{E4E4F6D5-65C8-417B-9414-597C3A879A4D}" type="sibTrans" cxnId="{75B93B1D-DC23-4129-A4C1-609AAC961014}">
      <dgm:prSet/>
      <dgm:spPr/>
      <dgm:t>
        <a:bodyPr/>
        <a:lstStyle/>
        <a:p>
          <a:endParaRPr lang="en-IN"/>
        </a:p>
      </dgm:t>
    </dgm:pt>
    <dgm:pt modelId="{6117E1B0-B1F7-4C67-ADA6-2577468F6F2C}">
      <dgm:prSet phldrT="[Text]" custT="1"/>
      <dgm:spPr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8575" tIns="28575" rIns="28575" bIns="28575" numCol="1" spcCol="1270" anchor="t" anchorCtr="0"/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Execute the first Brand Carnival with optimized scheduling and promotions</a:t>
          </a: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gm:t>
    </dgm:pt>
    <dgm:pt modelId="{8914C9EC-AD53-4884-A487-DCA37C72733E}" type="parTrans" cxnId="{BD237487-1200-4C85-ACE1-8B2E98D813EE}">
      <dgm:prSet/>
      <dgm:spPr/>
      <dgm:t>
        <a:bodyPr/>
        <a:lstStyle/>
        <a:p>
          <a:endParaRPr lang="en-IN"/>
        </a:p>
      </dgm:t>
    </dgm:pt>
    <dgm:pt modelId="{950754E4-3674-4555-9234-1999D2EC404E}" type="sibTrans" cxnId="{BD237487-1200-4C85-ACE1-8B2E98D813EE}">
      <dgm:prSet/>
      <dgm:spPr/>
      <dgm:t>
        <a:bodyPr/>
        <a:lstStyle/>
        <a:p>
          <a:endParaRPr lang="en-IN"/>
        </a:p>
      </dgm:t>
    </dgm:pt>
    <dgm:pt modelId="{B1BAB550-3D3C-467A-85EA-BC4BE5463EDD}">
      <dgm:prSet phldrT="[Text]" custT="1"/>
      <dgm:spPr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8575" tIns="28575" rIns="28575" bIns="28575" numCol="1" spcCol="1270" anchor="t" anchorCtr="0"/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IN" sz="1500" kern="120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gm:t>
    </dgm:pt>
    <dgm:pt modelId="{91AAABF6-03DF-4E25-B9F3-CBB66F1A5F00}" type="parTrans" cxnId="{7EDD3F47-4937-4038-82CE-7D8C710FDE9A}">
      <dgm:prSet/>
      <dgm:spPr/>
      <dgm:t>
        <a:bodyPr/>
        <a:lstStyle/>
        <a:p>
          <a:endParaRPr lang="en-IN"/>
        </a:p>
      </dgm:t>
    </dgm:pt>
    <dgm:pt modelId="{CC6149F0-164D-4115-B860-E6B20453179B}" type="sibTrans" cxnId="{7EDD3F47-4937-4038-82CE-7D8C710FDE9A}">
      <dgm:prSet/>
      <dgm:spPr/>
      <dgm:t>
        <a:bodyPr/>
        <a:lstStyle/>
        <a:p>
          <a:endParaRPr lang="en-IN"/>
        </a:p>
      </dgm:t>
    </dgm:pt>
    <dgm:pt modelId="{C37A62C4-B6A1-445A-B8FE-3738FB1EFF54}">
      <dgm:prSet phldrT="[Text]" custT="1"/>
      <dgm:spPr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28575" tIns="28575" rIns="28575" bIns="28575" numCol="1" spcCol="1270" anchor="t" anchorCtr="0"/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gm:t>
    </dgm:pt>
    <dgm:pt modelId="{7F3A3796-FD25-40D8-8905-437BBA565AB1}" type="parTrans" cxnId="{FFE27D66-C9D6-4DBD-A99D-A409E609D1F1}">
      <dgm:prSet/>
      <dgm:spPr/>
      <dgm:t>
        <a:bodyPr/>
        <a:lstStyle/>
        <a:p>
          <a:endParaRPr lang="en-IN"/>
        </a:p>
      </dgm:t>
    </dgm:pt>
    <dgm:pt modelId="{245A20DF-7557-4E04-BD9D-4AC8CBB897BD}" type="sibTrans" cxnId="{FFE27D66-C9D6-4DBD-A99D-A409E609D1F1}">
      <dgm:prSet/>
      <dgm:spPr/>
      <dgm:t>
        <a:bodyPr/>
        <a:lstStyle/>
        <a:p>
          <a:endParaRPr lang="en-IN"/>
        </a:p>
      </dgm:t>
    </dgm:pt>
    <dgm:pt modelId="{10F91B9F-3D00-455C-96F9-7AF8BB51EFF1}">
      <dgm:prSet phldrT="[Text]" custT="1"/>
      <dgm:spPr>
        <a:solidFill>
          <a:srgbClr val="DA91EB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8100" tIns="25400" rIns="38100" bIns="25400" numCol="1" spcCol="1270" anchor="ctr" anchorCtr="0"/>
        <a:lstStyle/>
        <a:p>
          <a:pPr>
            <a:buFont typeface="Arial" panose="020B0604020202020204" pitchFamily="34" charset="0"/>
            <a:buChar char="•"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TECH &amp; PLATFORM ENHANCEMENTS</a:t>
          </a:r>
        </a:p>
      </dgm:t>
    </dgm:pt>
    <dgm:pt modelId="{CA85B6E3-EEF0-4736-84C9-DBB0F96FECCD}" type="sibTrans" cxnId="{1184FA06-EFFC-4D28-BB95-21B1D505AC45}">
      <dgm:prSet/>
      <dgm:spPr>
        <a:solidFill>
          <a:srgbClr val="DA91EB"/>
        </a:solidFill>
      </dgm:spPr>
      <dgm:t>
        <a:bodyPr/>
        <a:lstStyle/>
        <a:p>
          <a:endParaRPr lang="en-IN">
            <a:solidFill>
              <a:srgbClr val="FEFDFE"/>
            </a:solidFill>
          </a:endParaRPr>
        </a:p>
      </dgm:t>
    </dgm:pt>
    <dgm:pt modelId="{A88BA80B-C640-420E-8142-76E4FF80E5CA}" type="parTrans" cxnId="{1184FA06-EFFC-4D28-BB95-21B1D505AC45}">
      <dgm:prSet/>
      <dgm:spPr/>
      <dgm:t>
        <a:bodyPr/>
        <a:lstStyle/>
        <a:p>
          <a:endParaRPr lang="en-IN"/>
        </a:p>
      </dgm:t>
    </dgm:pt>
    <dgm:pt modelId="{EBF0184E-3FB6-4011-BBB6-42DA2B378869}">
      <dgm:prSet phldrT="[Text]" custT="1"/>
      <dgm:spPr>
        <a:solidFill>
          <a:srgbClr val="DA91EB"/>
        </a:solidFill>
        <a:ln w="12700" cap="flat" cmpd="sng" algn="ctr">
          <a:noFill/>
          <a:prstDash val="solid"/>
          <a:miter lim="800000"/>
        </a:ln>
        <a:effectLst/>
      </dgm:spPr>
      <dgm:t>
        <a:bodyPr spcFirstLastPara="0" vert="horz" wrap="square" lIns="38100" tIns="25400" rIns="38100" bIns="254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Full-Scale Launch</a:t>
          </a:r>
        </a:p>
      </dgm:t>
    </dgm:pt>
    <dgm:pt modelId="{BCB1D747-F6B9-4173-88D8-CAE15FE47DEF}" type="sibTrans" cxnId="{72EBB6F8-99B2-4F75-B2BC-6B3556CDC042}">
      <dgm:prSet/>
      <dgm:spPr>
        <a:solidFill>
          <a:srgbClr val="DA91EB"/>
        </a:solidFill>
      </dgm:spPr>
      <dgm:t>
        <a:bodyPr/>
        <a:lstStyle/>
        <a:p>
          <a:endParaRPr lang="en-IN">
            <a:solidFill>
              <a:srgbClr val="FEFDFE"/>
            </a:solidFill>
          </a:endParaRPr>
        </a:p>
      </dgm:t>
    </dgm:pt>
    <dgm:pt modelId="{B8D7F67C-990F-4467-A802-AD91625E3D8E}" type="parTrans" cxnId="{72EBB6F8-99B2-4F75-B2BC-6B3556CDC042}">
      <dgm:prSet/>
      <dgm:spPr/>
      <dgm:t>
        <a:bodyPr/>
        <a:lstStyle/>
        <a:p>
          <a:endParaRPr lang="en-IN"/>
        </a:p>
      </dgm:t>
    </dgm:pt>
    <dgm:pt modelId="{1CC3013F-1426-4D32-AA3D-AE383C55EA83}" type="pres">
      <dgm:prSet presAssocID="{747287BB-93DD-47B6-A29B-F3CF5DF35E8C}" presName="Name0" presStyleCnt="0">
        <dgm:presLayoutVars>
          <dgm:dir/>
          <dgm:animLvl val="lvl"/>
          <dgm:resizeHandles val="exact"/>
        </dgm:presLayoutVars>
      </dgm:prSet>
      <dgm:spPr/>
    </dgm:pt>
    <dgm:pt modelId="{C0E007E3-A016-42CD-AFDF-7F7F0C772D16}" type="pres">
      <dgm:prSet presAssocID="{747287BB-93DD-47B6-A29B-F3CF5DF35E8C}" presName="tSp" presStyleCnt="0"/>
      <dgm:spPr/>
    </dgm:pt>
    <dgm:pt modelId="{20B13A47-DFEC-48E2-B687-85E4578DA940}" type="pres">
      <dgm:prSet presAssocID="{747287BB-93DD-47B6-A29B-F3CF5DF35E8C}" presName="bSp" presStyleCnt="0"/>
      <dgm:spPr/>
    </dgm:pt>
    <dgm:pt modelId="{A3525F18-B828-4B2E-953F-A5B0B5C25A84}" type="pres">
      <dgm:prSet presAssocID="{747287BB-93DD-47B6-A29B-F3CF5DF35E8C}" presName="process" presStyleCnt="0"/>
      <dgm:spPr/>
    </dgm:pt>
    <dgm:pt modelId="{D8C5C372-FF1C-46BF-9314-8CC823ADC657}" type="pres">
      <dgm:prSet presAssocID="{F472EDF6-6AA2-4EF6-9727-236185826120}" presName="composite1" presStyleCnt="0"/>
      <dgm:spPr/>
    </dgm:pt>
    <dgm:pt modelId="{13F441A7-E8C6-41E1-97EA-05D2EB4F4413}" type="pres">
      <dgm:prSet presAssocID="{F472EDF6-6AA2-4EF6-9727-236185826120}" presName="dummyNode1" presStyleLbl="node1" presStyleIdx="0" presStyleCnt="6"/>
      <dgm:spPr/>
    </dgm:pt>
    <dgm:pt modelId="{B17BC172-1C91-48DE-9F51-EA2A36919FC5}" type="pres">
      <dgm:prSet presAssocID="{F472EDF6-6AA2-4EF6-9727-236185826120}" presName="childNode1" presStyleLbl="bgAcc1" presStyleIdx="0" presStyleCnt="6" custScaleY="148293">
        <dgm:presLayoutVars>
          <dgm:bulletEnabled val="1"/>
        </dgm:presLayoutVars>
      </dgm:prSet>
      <dgm:spPr/>
    </dgm:pt>
    <dgm:pt modelId="{22D1ED55-8454-4207-BA2F-0505B7AB4985}" type="pres">
      <dgm:prSet presAssocID="{F472EDF6-6AA2-4EF6-9727-236185826120}" presName="childNode1tx" presStyleLbl="bgAcc1" presStyleIdx="0" presStyleCnt="6">
        <dgm:presLayoutVars>
          <dgm:bulletEnabled val="1"/>
        </dgm:presLayoutVars>
      </dgm:prSet>
      <dgm:spPr/>
    </dgm:pt>
    <dgm:pt modelId="{887D2682-AA3F-4625-849B-483745272F8B}" type="pres">
      <dgm:prSet presAssocID="{F472EDF6-6AA2-4EF6-9727-236185826120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B2CB81C7-6EB5-4F49-88FD-043882F5D13C}" type="pres">
      <dgm:prSet presAssocID="{F472EDF6-6AA2-4EF6-9727-236185826120}" presName="connSite1" presStyleCnt="0"/>
      <dgm:spPr/>
    </dgm:pt>
    <dgm:pt modelId="{0BE32564-8EEA-4E4F-9102-533C8CCB5910}" type="pres">
      <dgm:prSet presAssocID="{E0A0744B-06FA-412D-A203-A433AA64C49F}" presName="Name9" presStyleLbl="sibTrans2D1" presStyleIdx="0" presStyleCnt="5"/>
      <dgm:spPr/>
    </dgm:pt>
    <dgm:pt modelId="{7188B619-47CD-410C-AC52-915C45C34472}" type="pres">
      <dgm:prSet presAssocID="{10F91B9F-3D00-455C-96F9-7AF8BB51EFF1}" presName="composite2" presStyleCnt="0"/>
      <dgm:spPr/>
    </dgm:pt>
    <dgm:pt modelId="{793B546F-39C9-4441-AAB8-5C61326A2598}" type="pres">
      <dgm:prSet presAssocID="{10F91B9F-3D00-455C-96F9-7AF8BB51EFF1}" presName="dummyNode2" presStyleLbl="node1" presStyleIdx="0" presStyleCnt="6"/>
      <dgm:spPr/>
    </dgm:pt>
    <dgm:pt modelId="{29D56559-EB4D-4BFD-9EE1-20E973653FD5}" type="pres">
      <dgm:prSet presAssocID="{10F91B9F-3D00-455C-96F9-7AF8BB51EFF1}" presName="childNode2" presStyleLbl="bgAcc1" presStyleIdx="1" presStyleCnt="6" custScaleY="144931">
        <dgm:presLayoutVars>
          <dgm:bulletEnabled val="1"/>
        </dgm:presLayoutVars>
      </dgm:prSet>
      <dgm:spPr/>
    </dgm:pt>
    <dgm:pt modelId="{AD536130-12A1-47E5-9112-C5426960DA80}" type="pres">
      <dgm:prSet presAssocID="{10F91B9F-3D00-455C-96F9-7AF8BB51EFF1}" presName="childNode2tx" presStyleLbl="bgAcc1" presStyleIdx="1" presStyleCnt="6">
        <dgm:presLayoutVars>
          <dgm:bulletEnabled val="1"/>
        </dgm:presLayoutVars>
      </dgm:prSet>
      <dgm:spPr/>
    </dgm:pt>
    <dgm:pt modelId="{3EC015A1-1C0D-4A64-9B1B-5BDF2E847026}" type="pres">
      <dgm:prSet presAssocID="{10F91B9F-3D00-455C-96F9-7AF8BB51EFF1}" presName="parentNode2" presStyleLbl="node1" presStyleIdx="1" presStyleCnt="6" custScaleX="158307" custLinFactNeighborX="-2874" custLinFactNeighborY="2479">
        <dgm:presLayoutVars>
          <dgm:chMax val="0"/>
          <dgm:bulletEnabled val="1"/>
        </dgm:presLayoutVars>
      </dgm:prSet>
      <dgm:spPr>
        <a:xfrm>
          <a:off x="2028250" y="2317402"/>
          <a:ext cx="2264084" cy="568737"/>
        </a:xfrm>
        <a:prstGeom prst="roundRect">
          <a:avLst>
            <a:gd name="adj" fmla="val 10000"/>
          </a:avLst>
        </a:prstGeom>
      </dgm:spPr>
    </dgm:pt>
    <dgm:pt modelId="{A51E852B-E123-4D20-A145-DBD352D069FF}" type="pres">
      <dgm:prSet presAssocID="{10F91B9F-3D00-455C-96F9-7AF8BB51EFF1}" presName="connSite2" presStyleCnt="0"/>
      <dgm:spPr/>
    </dgm:pt>
    <dgm:pt modelId="{B84D51F9-3339-471A-ADFC-A27D3A10B0D0}" type="pres">
      <dgm:prSet presAssocID="{CA85B6E3-EEF0-4736-84C9-DBB0F96FECCD}" presName="Name18" presStyleLbl="sibTrans2D1" presStyleIdx="1" presStyleCnt="5"/>
      <dgm:spPr/>
    </dgm:pt>
    <dgm:pt modelId="{B3640697-08F9-45F5-9366-FB5CBA7C539C}" type="pres">
      <dgm:prSet presAssocID="{C4C7726E-1417-4FCC-A470-738C19E097C3}" presName="composite1" presStyleCnt="0"/>
      <dgm:spPr/>
    </dgm:pt>
    <dgm:pt modelId="{9F7EE583-FBDE-4645-B0DB-EFE14F970FD0}" type="pres">
      <dgm:prSet presAssocID="{C4C7726E-1417-4FCC-A470-738C19E097C3}" presName="dummyNode1" presStyleLbl="node1" presStyleIdx="1" presStyleCnt="6"/>
      <dgm:spPr/>
    </dgm:pt>
    <dgm:pt modelId="{AC650A52-86AB-4303-8E85-81B8794FF96F}" type="pres">
      <dgm:prSet presAssocID="{C4C7726E-1417-4FCC-A470-738C19E097C3}" presName="childNode1" presStyleLbl="bgAcc1" presStyleIdx="2" presStyleCnt="6">
        <dgm:presLayoutVars>
          <dgm:bulletEnabled val="1"/>
        </dgm:presLayoutVars>
      </dgm:prSet>
      <dgm:spPr/>
    </dgm:pt>
    <dgm:pt modelId="{195504D4-CFDF-44B3-BFF5-7D8858DB79E9}" type="pres">
      <dgm:prSet presAssocID="{C4C7726E-1417-4FCC-A470-738C19E097C3}" presName="childNode1tx" presStyleLbl="bgAcc1" presStyleIdx="2" presStyleCnt="6">
        <dgm:presLayoutVars>
          <dgm:bulletEnabled val="1"/>
        </dgm:presLayoutVars>
      </dgm:prSet>
      <dgm:spPr/>
    </dgm:pt>
    <dgm:pt modelId="{74FC5DC5-F5BD-4B8D-9B1F-22049DF90EDC}" type="pres">
      <dgm:prSet presAssocID="{C4C7726E-1417-4FCC-A470-738C19E097C3}" presName="parentNode1" presStyleLbl="node1" presStyleIdx="2" presStyleCnt="6" custScaleX="183972">
        <dgm:presLayoutVars>
          <dgm:chMax val="1"/>
          <dgm:bulletEnabled val="1"/>
        </dgm:presLayoutVars>
      </dgm:prSet>
      <dgm:spPr/>
    </dgm:pt>
    <dgm:pt modelId="{A6346182-8D98-4AF3-9007-056F690032E0}" type="pres">
      <dgm:prSet presAssocID="{C4C7726E-1417-4FCC-A470-738C19E097C3}" presName="connSite1" presStyleCnt="0"/>
      <dgm:spPr/>
    </dgm:pt>
    <dgm:pt modelId="{E30D8C0F-8E3E-4572-9C55-6B7FA91F3EEB}" type="pres">
      <dgm:prSet presAssocID="{F087C1BD-73AE-4459-A723-F45513F7FEB8}" presName="Name9" presStyleLbl="sibTrans2D1" presStyleIdx="2" presStyleCnt="5"/>
      <dgm:spPr/>
    </dgm:pt>
    <dgm:pt modelId="{64C61F64-248C-4F44-92AA-3EB11668858A}" type="pres">
      <dgm:prSet presAssocID="{6B466051-9E39-4F83-AEDF-297377985D89}" presName="composite2" presStyleCnt="0"/>
      <dgm:spPr/>
    </dgm:pt>
    <dgm:pt modelId="{B93E468D-67EC-4AF9-A934-822656F9AC28}" type="pres">
      <dgm:prSet presAssocID="{6B466051-9E39-4F83-AEDF-297377985D89}" presName="dummyNode2" presStyleLbl="node1" presStyleIdx="2" presStyleCnt="6"/>
      <dgm:spPr/>
    </dgm:pt>
    <dgm:pt modelId="{66283BC7-A8E7-46D7-A766-C1793F9B3097}" type="pres">
      <dgm:prSet presAssocID="{6B466051-9E39-4F83-AEDF-297377985D89}" presName="childNode2" presStyleLbl="bgAcc1" presStyleIdx="3" presStyleCnt="6" custScaleY="172701">
        <dgm:presLayoutVars>
          <dgm:bulletEnabled val="1"/>
        </dgm:presLayoutVars>
      </dgm:prSet>
      <dgm:spPr/>
    </dgm:pt>
    <dgm:pt modelId="{A9EEF516-951B-4A63-A8C5-2B06B43D0FC8}" type="pres">
      <dgm:prSet presAssocID="{6B466051-9E39-4F83-AEDF-297377985D89}" presName="childNode2tx" presStyleLbl="bgAcc1" presStyleIdx="3" presStyleCnt="6">
        <dgm:presLayoutVars>
          <dgm:bulletEnabled val="1"/>
        </dgm:presLayoutVars>
      </dgm:prSet>
      <dgm:spPr/>
    </dgm:pt>
    <dgm:pt modelId="{4CC4C543-C736-4A42-86A8-070F6F59D226}" type="pres">
      <dgm:prSet presAssocID="{6B466051-9E39-4F83-AEDF-297377985D89}" presName="parentNode2" presStyleLbl="node1" presStyleIdx="3" presStyleCnt="6" custLinFactNeighborX="-1559" custLinFactNeighborY="-62742">
        <dgm:presLayoutVars>
          <dgm:chMax val="0"/>
          <dgm:bulletEnabled val="1"/>
        </dgm:presLayoutVars>
      </dgm:prSet>
      <dgm:spPr/>
    </dgm:pt>
    <dgm:pt modelId="{EBF351D7-2B60-443F-A46C-DABEDF8A63C8}" type="pres">
      <dgm:prSet presAssocID="{6B466051-9E39-4F83-AEDF-297377985D89}" presName="connSite2" presStyleCnt="0"/>
      <dgm:spPr/>
    </dgm:pt>
    <dgm:pt modelId="{75C2E324-D9F1-4D66-BC80-A2915D689651}" type="pres">
      <dgm:prSet presAssocID="{10C9CD95-C70E-40E1-A3C3-B79410E9EF84}" presName="Name18" presStyleLbl="sibTrans2D1" presStyleIdx="3" presStyleCnt="5"/>
      <dgm:spPr/>
    </dgm:pt>
    <dgm:pt modelId="{BCE46FD6-DE13-4D06-93D9-1657BC0DE8F2}" type="pres">
      <dgm:prSet presAssocID="{EBF0184E-3FB6-4011-BBB6-42DA2B378869}" presName="composite1" presStyleCnt="0"/>
      <dgm:spPr/>
    </dgm:pt>
    <dgm:pt modelId="{7F53E7F6-96D3-4E46-BB6A-9D1B2B3AD8BF}" type="pres">
      <dgm:prSet presAssocID="{EBF0184E-3FB6-4011-BBB6-42DA2B378869}" presName="dummyNode1" presStyleLbl="node1" presStyleIdx="3" presStyleCnt="6"/>
      <dgm:spPr/>
    </dgm:pt>
    <dgm:pt modelId="{BC877999-8780-41C6-AD22-ED0ED4329623}" type="pres">
      <dgm:prSet presAssocID="{EBF0184E-3FB6-4011-BBB6-42DA2B378869}" presName="childNode1" presStyleLbl="bgAcc1" presStyleIdx="4" presStyleCnt="6" custLinFactNeighborY="-13445">
        <dgm:presLayoutVars>
          <dgm:bulletEnabled val="1"/>
        </dgm:presLayoutVars>
      </dgm:prSet>
      <dgm:spPr/>
    </dgm:pt>
    <dgm:pt modelId="{A76E4043-7B97-4B3A-9BF9-6C8E75FE73CF}" type="pres">
      <dgm:prSet presAssocID="{EBF0184E-3FB6-4011-BBB6-42DA2B378869}" presName="childNode1tx" presStyleLbl="bgAcc1" presStyleIdx="4" presStyleCnt="6">
        <dgm:presLayoutVars>
          <dgm:bulletEnabled val="1"/>
        </dgm:presLayoutVars>
      </dgm:prSet>
      <dgm:spPr/>
    </dgm:pt>
    <dgm:pt modelId="{3417353F-66F9-4DE7-A465-0F8A404CA077}" type="pres">
      <dgm:prSet presAssocID="{EBF0184E-3FB6-4011-BBB6-42DA2B378869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56610AAE-3FD4-4343-A6BA-AD19E2E716A5}" type="pres">
      <dgm:prSet presAssocID="{EBF0184E-3FB6-4011-BBB6-42DA2B378869}" presName="connSite1" presStyleCnt="0"/>
      <dgm:spPr/>
    </dgm:pt>
    <dgm:pt modelId="{79CDC655-1B27-47D3-BEE3-759105203853}" type="pres">
      <dgm:prSet presAssocID="{BCB1D747-F6B9-4173-88D8-CAE15FE47DEF}" presName="Name9" presStyleLbl="sibTrans2D1" presStyleIdx="4" presStyleCnt="5"/>
      <dgm:spPr/>
    </dgm:pt>
    <dgm:pt modelId="{CD6B9A5D-85BA-41AA-85E7-D742EB425181}" type="pres">
      <dgm:prSet presAssocID="{71FB4B71-FA10-4A18-9422-6AAC8F44D9C0}" presName="composite2" presStyleCnt="0"/>
      <dgm:spPr/>
    </dgm:pt>
    <dgm:pt modelId="{5ED41D7B-FA5B-4E14-80E7-98B19F4C8603}" type="pres">
      <dgm:prSet presAssocID="{71FB4B71-FA10-4A18-9422-6AAC8F44D9C0}" presName="dummyNode2" presStyleLbl="node1" presStyleIdx="4" presStyleCnt="6"/>
      <dgm:spPr/>
    </dgm:pt>
    <dgm:pt modelId="{320C6DB0-C110-4651-8ABE-A25802783E00}" type="pres">
      <dgm:prSet presAssocID="{71FB4B71-FA10-4A18-9422-6AAC8F44D9C0}" presName="childNode2" presStyleLbl="bgAcc1" presStyleIdx="5" presStyleCnt="6">
        <dgm:presLayoutVars>
          <dgm:bulletEnabled val="1"/>
        </dgm:presLayoutVars>
      </dgm:prSet>
      <dgm:spPr/>
    </dgm:pt>
    <dgm:pt modelId="{28A73E74-E0C4-4ABF-B2C5-55D18B109408}" type="pres">
      <dgm:prSet presAssocID="{71FB4B71-FA10-4A18-9422-6AAC8F44D9C0}" presName="childNode2tx" presStyleLbl="bgAcc1" presStyleIdx="5" presStyleCnt="6">
        <dgm:presLayoutVars>
          <dgm:bulletEnabled val="1"/>
        </dgm:presLayoutVars>
      </dgm:prSet>
      <dgm:spPr/>
    </dgm:pt>
    <dgm:pt modelId="{1E6FBA70-C4E8-4E57-8117-7559966A107F}" type="pres">
      <dgm:prSet presAssocID="{71FB4B71-FA10-4A18-9422-6AAC8F44D9C0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033E9057-F7D8-4522-9421-F6BF01045CC3}" type="pres">
      <dgm:prSet presAssocID="{71FB4B71-FA10-4A18-9422-6AAC8F44D9C0}" presName="connSite2" presStyleCnt="0"/>
      <dgm:spPr/>
    </dgm:pt>
  </dgm:ptLst>
  <dgm:cxnLst>
    <dgm:cxn modelId="{EC56BD00-601D-4DD0-9C76-1ADD8E1C9F52}" type="presOf" srcId="{747287BB-93DD-47B6-A29B-F3CF5DF35E8C}" destId="{1CC3013F-1426-4D32-AA3D-AE383C55EA83}" srcOrd="0" destOrd="0" presId="urn:microsoft.com/office/officeart/2005/8/layout/hProcess4"/>
    <dgm:cxn modelId="{A515B201-095B-4255-8CBA-E9E212F463A2}" type="presOf" srcId="{F472EDF6-6AA2-4EF6-9727-236185826120}" destId="{887D2682-AA3F-4625-849B-483745272F8B}" srcOrd="0" destOrd="0" presId="urn:microsoft.com/office/officeart/2005/8/layout/hProcess4"/>
    <dgm:cxn modelId="{1184FA06-EFFC-4D28-BB95-21B1D505AC45}" srcId="{747287BB-93DD-47B6-A29B-F3CF5DF35E8C}" destId="{10F91B9F-3D00-455C-96F9-7AF8BB51EFF1}" srcOrd="1" destOrd="0" parTransId="{A88BA80B-C640-420E-8142-76E4FF80E5CA}" sibTransId="{CA85B6E3-EEF0-4736-84C9-DBB0F96FECCD}"/>
    <dgm:cxn modelId="{8BCB6E0E-5FEA-4CFE-ADD4-28EC3F735473}" type="presOf" srcId="{71FB4B71-FA10-4A18-9422-6AAC8F44D9C0}" destId="{1E6FBA70-C4E8-4E57-8117-7559966A107F}" srcOrd="0" destOrd="0" presId="urn:microsoft.com/office/officeart/2005/8/layout/hProcess4"/>
    <dgm:cxn modelId="{75B93B1D-DC23-4129-A4C1-609AAC961014}" srcId="{71FB4B71-FA10-4A18-9422-6AAC8F44D9C0}" destId="{6AFB3FAF-32E8-4CA0-8C00-07E8F7D8D02B}" srcOrd="0" destOrd="0" parTransId="{E85BFECF-28B2-451A-BC99-66CD61F4BE0B}" sibTransId="{E4E4F6D5-65C8-417B-9414-597C3A879A4D}"/>
    <dgm:cxn modelId="{EE6E9D2C-FE82-4D46-A822-25C760087CD8}" type="presOf" srcId="{C37A62C4-B6A1-445A-B8FE-3738FB1EFF54}" destId="{29D56559-EB4D-4BFD-9EE1-20E973653FD5}" srcOrd="0" destOrd="0" presId="urn:microsoft.com/office/officeart/2005/8/layout/hProcess4"/>
    <dgm:cxn modelId="{544F992F-9FFC-4137-A957-318524095818}" type="presOf" srcId="{BCB1D747-F6B9-4173-88D8-CAE15FE47DEF}" destId="{79CDC655-1B27-47D3-BEE3-759105203853}" srcOrd="0" destOrd="0" presId="urn:microsoft.com/office/officeart/2005/8/layout/hProcess4"/>
    <dgm:cxn modelId="{BE410F37-F64E-40CC-90CE-BB785CD4CC2A}" type="presOf" srcId="{C4C7726E-1417-4FCC-A470-738C19E097C3}" destId="{74FC5DC5-F5BD-4B8D-9B1F-22049DF90EDC}" srcOrd="0" destOrd="0" presId="urn:microsoft.com/office/officeart/2005/8/layout/hProcess4"/>
    <dgm:cxn modelId="{D557D437-865D-40A8-BDDC-04E105F14434}" type="presOf" srcId="{6AFB3FAF-32E8-4CA0-8C00-07E8F7D8D02B}" destId="{320C6DB0-C110-4651-8ABE-A25802783E00}" srcOrd="0" destOrd="0" presId="urn:microsoft.com/office/officeart/2005/8/layout/hProcess4"/>
    <dgm:cxn modelId="{3064FB3E-870C-437B-85A7-050A0E7F87FD}" type="presOf" srcId="{F087C1BD-73AE-4459-A723-F45513F7FEB8}" destId="{E30D8C0F-8E3E-4572-9C55-6B7FA91F3EEB}" srcOrd="0" destOrd="0" presId="urn:microsoft.com/office/officeart/2005/8/layout/hProcess4"/>
    <dgm:cxn modelId="{A19F4143-2A05-47D7-9793-3F0CF4F20155}" type="presOf" srcId="{10F91B9F-3D00-455C-96F9-7AF8BB51EFF1}" destId="{3EC015A1-1C0D-4A64-9B1B-5BDF2E847026}" srcOrd="0" destOrd="0" presId="urn:microsoft.com/office/officeart/2005/8/layout/hProcess4"/>
    <dgm:cxn modelId="{CEB6A746-A94E-4B19-B0E1-3EB67CABCE22}" type="presOf" srcId="{10C9CD95-C70E-40E1-A3C3-B79410E9EF84}" destId="{75C2E324-D9F1-4D66-BC80-A2915D689651}" srcOrd="0" destOrd="0" presId="urn:microsoft.com/office/officeart/2005/8/layout/hProcess4"/>
    <dgm:cxn modelId="{7EDD3F47-4937-4038-82CE-7D8C710FDE9A}" srcId="{6B466051-9E39-4F83-AEDF-297377985D89}" destId="{B1BAB550-3D3C-467A-85EA-BC4BE5463EDD}" srcOrd="0" destOrd="0" parTransId="{91AAABF6-03DF-4E25-B9F3-CBB66F1A5F00}" sibTransId="{CC6149F0-164D-4115-B860-E6B20453179B}"/>
    <dgm:cxn modelId="{A8119A5D-5BD8-462C-A29C-A57744CDAC2F}" type="presOf" srcId="{B1BAB550-3D3C-467A-85EA-BC4BE5463EDD}" destId="{66283BC7-A8E7-46D7-A766-C1793F9B3097}" srcOrd="0" destOrd="0" presId="urn:microsoft.com/office/officeart/2005/8/layout/hProcess4"/>
    <dgm:cxn modelId="{FFE27D66-C9D6-4DBD-A99D-A409E609D1F1}" srcId="{10F91B9F-3D00-455C-96F9-7AF8BB51EFF1}" destId="{C37A62C4-B6A1-445A-B8FE-3738FB1EFF54}" srcOrd="0" destOrd="0" parTransId="{7F3A3796-FD25-40D8-8905-437BBA565AB1}" sibTransId="{245A20DF-7557-4E04-BD9D-4AC8CBB897BD}"/>
    <dgm:cxn modelId="{55AA2E6C-5201-47E4-A3D2-A1AF5B4E21A2}" srcId="{747287BB-93DD-47B6-A29B-F3CF5DF35E8C}" destId="{F472EDF6-6AA2-4EF6-9727-236185826120}" srcOrd="0" destOrd="0" parTransId="{1C20EA02-8FFC-4A6B-B50E-2546C01BBB06}" sibTransId="{E0A0744B-06FA-412D-A203-A433AA64C49F}"/>
    <dgm:cxn modelId="{E1472674-5631-4838-A62D-60EDB2F906AA}" type="presOf" srcId="{CA85B6E3-EEF0-4736-84C9-DBB0F96FECCD}" destId="{B84D51F9-3339-471A-ADFC-A27D3A10B0D0}" srcOrd="0" destOrd="0" presId="urn:microsoft.com/office/officeart/2005/8/layout/hProcess4"/>
    <dgm:cxn modelId="{1F158A75-2338-4349-B1B0-CBC477C0A0EC}" srcId="{C4C7726E-1417-4FCC-A470-738C19E097C3}" destId="{1A593915-16BB-4D4B-8AEF-47CBA3EDA40C}" srcOrd="0" destOrd="0" parTransId="{E7F820C2-7218-4BB1-B721-4F46FF7FA2B5}" sibTransId="{D9EE9C8C-30D9-4A68-BF1A-B3770B1A548F}"/>
    <dgm:cxn modelId="{77B5457C-BDF9-499C-BA20-29F3F5EC6A5B}" type="presOf" srcId="{6117E1B0-B1F7-4C67-ADA6-2577468F6F2C}" destId="{BC877999-8780-41C6-AD22-ED0ED4329623}" srcOrd="0" destOrd="0" presId="urn:microsoft.com/office/officeart/2005/8/layout/hProcess4"/>
    <dgm:cxn modelId="{0BDFF67E-ED38-4186-8947-94205DE43A04}" type="presOf" srcId="{1A593915-16BB-4D4B-8AEF-47CBA3EDA40C}" destId="{195504D4-CFDF-44B3-BFF5-7D8858DB79E9}" srcOrd="1" destOrd="0" presId="urn:microsoft.com/office/officeart/2005/8/layout/hProcess4"/>
    <dgm:cxn modelId="{7E92CC83-E5C0-427C-AE73-1ECE4024A155}" srcId="{747287BB-93DD-47B6-A29B-F3CF5DF35E8C}" destId="{6B466051-9E39-4F83-AEDF-297377985D89}" srcOrd="3" destOrd="0" parTransId="{7FDC64B7-4B07-4338-889B-C84E4E241633}" sibTransId="{10C9CD95-C70E-40E1-A3C3-B79410E9EF84}"/>
    <dgm:cxn modelId="{D05C3A84-0CFF-4E17-B5BE-B533A908C31D}" srcId="{747287BB-93DD-47B6-A29B-F3CF5DF35E8C}" destId="{C4C7726E-1417-4FCC-A470-738C19E097C3}" srcOrd="2" destOrd="0" parTransId="{404A51A2-12F3-48E4-96A1-306E0C119122}" sibTransId="{F087C1BD-73AE-4459-A723-F45513F7FEB8}"/>
    <dgm:cxn modelId="{BD237487-1200-4C85-ACE1-8B2E98D813EE}" srcId="{EBF0184E-3FB6-4011-BBB6-42DA2B378869}" destId="{6117E1B0-B1F7-4C67-ADA6-2577468F6F2C}" srcOrd="0" destOrd="0" parTransId="{8914C9EC-AD53-4884-A487-DCA37C72733E}" sibTransId="{950754E4-3674-4555-9234-1999D2EC404E}"/>
    <dgm:cxn modelId="{E2083F8C-D4B1-43FE-BA79-420477063553}" type="presOf" srcId="{EBF0184E-3FB6-4011-BBB6-42DA2B378869}" destId="{3417353F-66F9-4DE7-A465-0F8A404CA077}" srcOrd="0" destOrd="0" presId="urn:microsoft.com/office/officeart/2005/8/layout/hProcess4"/>
    <dgm:cxn modelId="{A96C8C8C-403F-4A99-8194-FFB1F642FBFB}" type="presOf" srcId="{6AFB3FAF-32E8-4CA0-8C00-07E8F7D8D02B}" destId="{28A73E74-E0C4-4ABF-B2C5-55D18B109408}" srcOrd="1" destOrd="0" presId="urn:microsoft.com/office/officeart/2005/8/layout/hProcess4"/>
    <dgm:cxn modelId="{C1D80894-85FB-4B47-85D7-4064701EF582}" type="presOf" srcId="{B37DA06B-0C83-438B-9399-DAF547B560A7}" destId="{22D1ED55-8454-4207-BA2F-0505B7AB4985}" srcOrd="1" destOrd="0" presId="urn:microsoft.com/office/officeart/2005/8/layout/hProcess4"/>
    <dgm:cxn modelId="{7008309A-B964-4401-AA70-095BA0706751}" srcId="{F472EDF6-6AA2-4EF6-9727-236185826120}" destId="{B37DA06B-0C83-438B-9399-DAF547B560A7}" srcOrd="0" destOrd="0" parTransId="{0A996794-85DE-4B1B-9AEE-94801AB16B8D}" sibTransId="{C0803C72-9356-4EE1-B6B6-CF0C5E0FB637}"/>
    <dgm:cxn modelId="{FBB143A2-DD18-405B-877C-B4D6E6524D97}" type="presOf" srcId="{4D9D82F0-FAD8-4FAE-A04C-8307D4E2E527}" destId="{29D56559-EB4D-4BFD-9EE1-20E973653FD5}" srcOrd="0" destOrd="1" presId="urn:microsoft.com/office/officeart/2005/8/layout/hProcess4"/>
    <dgm:cxn modelId="{EF659FAB-8493-44D3-A9FC-8637E6049FA4}" type="presOf" srcId="{6117E1B0-B1F7-4C67-ADA6-2577468F6F2C}" destId="{A76E4043-7B97-4B3A-9BF9-6C8E75FE73CF}" srcOrd="1" destOrd="0" presId="urn:microsoft.com/office/officeart/2005/8/layout/hProcess4"/>
    <dgm:cxn modelId="{015921AF-F606-4A89-8534-1D84391B5590}" type="presOf" srcId="{6B466051-9E39-4F83-AEDF-297377985D89}" destId="{4CC4C543-C736-4A42-86A8-070F6F59D226}" srcOrd="0" destOrd="0" presId="urn:microsoft.com/office/officeart/2005/8/layout/hProcess4"/>
    <dgm:cxn modelId="{5232A7B0-1B35-43D2-BC7D-A9F1018A6E9C}" type="presOf" srcId="{2E3B5BBB-AD4B-4FA7-AEC9-54A4B28F46BC}" destId="{66283BC7-A8E7-46D7-A766-C1793F9B3097}" srcOrd="0" destOrd="1" presId="urn:microsoft.com/office/officeart/2005/8/layout/hProcess4"/>
    <dgm:cxn modelId="{50EA5BB1-1FDF-4D76-BD7F-64906A4A62FD}" srcId="{6B466051-9E39-4F83-AEDF-297377985D89}" destId="{2E3B5BBB-AD4B-4FA7-AEC9-54A4B28F46BC}" srcOrd="1" destOrd="0" parTransId="{A576C676-0C33-40F0-941D-548FE82C16D0}" sibTransId="{E99973EF-F774-4BC8-84C7-1D73013EB17E}"/>
    <dgm:cxn modelId="{024CF7B1-45F0-4AF5-AC87-0FFAAFAFE56A}" type="presOf" srcId="{E0A0744B-06FA-412D-A203-A433AA64C49F}" destId="{0BE32564-8EEA-4E4F-9102-533C8CCB5910}" srcOrd="0" destOrd="0" presId="urn:microsoft.com/office/officeart/2005/8/layout/hProcess4"/>
    <dgm:cxn modelId="{08D002B8-4533-43CA-8AAD-32788F154B3A}" srcId="{10F91B9F-3D00-455C-96F9-7AF8BB51EFF1}" destId="{4D9D82F0-FAD8-4FAE-A04C-8307D4E2E527}" srcOrd="1" destOrd="0" parTransId="{A5DC8728-7A01-4A54-9963-5BC9F652067B}" sibTransId="{C3DF48B8-CFBA-4155-A6C3-D03ECC8EA00F}"/>
    <dgm:cxn modelId="{C6A4CEC0-6DE2-4F06-A78A-5CC3454A0B53}" type="presOf" srcId="{2E3B5BBB-AD4B-4FA7-AEC9-54A4B28F46BC}" destId="{A9EEF516-951B-4A63-A8C5-2B06B43D0FC8}" srcOrd="1" destOrd="1" presId="urn:microsoft.com/office/officeart/2005/8/layout/hProcess4"/>
    <dgm:cxn modelId="{C17129CF-D616-4710-9C97-54695539507E}" srcId="{747287BB-93DD-47B6-A29B-F3CF5DF35E8C}" destId="{71FB4B71-FA10-4A18-9422-6AAC8F44D9C0}" srcOrd="5" destOrd="0" parTransId="{676BDA7E-68F5-44F9-A5EB-0A337B065B9A}" sibTransId="{694A9429-F8F4-4504-B020-90132E8FFE77}"/>
    <dgm:cxn modelId="{E003F8D0-352A-49FB-869E-27C877F72391}" type="presOf" srcId="{1A593915-16BB-4D4B-8AEF-47CBA3EDA40C}" destId="{AC650A52-86AB-4303-8E85-81B8794FF96F}" srcOrd="0" destOrd="0" presId="urn:microsoft.com/office/officeart/2005/8/layout/hProcess4"/>
    <dgm:cxn modelId="{90F672DA-8E49-44F9-860D-FFCD50BE1E43}" type="presOf" srcId="{B37DA06B-0C83-438B-9399-DAF547B560A7}" destId="{B17BC172-1C91-48DE-9F51-EA2A36919FC5}" srcOrd="0" destOrd="0" presId="urn:microsoft.com/office/officeart/2005/8/layout/hProcess4"/>
    <dgm:cxn modelId="{8F1BB1DA-3272-49AC-A813-2133C8675D6B}" type="presOf" srcId="{4D9D82F0-FAD8-4FAE-A04C-8307D4E2E527}" destId="{AD536130-12A1-47E5-9112-C5426960DA80}" srcOrd="1" destOrd="1" presId="urn:microsoft.com/office/officeart/2005/8/layout/hProcess4"/>
    <dgm:cxn modelId="{C181EEE3-F880-46FE-8450-E5D81CEE9BF0}" type="presOf" srcId="{C37A62C4-B6A1-445A-B8FE-3738FB1EFF54}" destId="{AD536130-12A1-47E5-9112-C5426960DA80}" srcOrd="1" destOrd="0" presId="urn:microsoft.com/office/officeart/2005/8/layout/hProcess4"/>
    <dgm:cxn modelId="{20F656F3-F6CD-4886-BC2B-6A1A78F90343}" type="presOf" srcId="{B1BAB550-3D3C-467A-85EA-BC4BE5463EDD}" destId="{A9EEF516-951B-4A63-A8C5-2B06B43D0FC8}" srcOrd="1" destOrd="0" presId="urn:microsoft.com/office/officeart/2005/8/layout/hProcess4"/>
    <dgm:cxn modelId="{72EBB6F8-99B2-4F75-B2BC-6B3556CDC042}" srcId="{747287BB-93DD-47B6-A29B-F3CF5DF35E8C}" destId="{EBF0184E-3FB6-4011-BBB6-42DA2B378869}" srcOrd="4" destOrd="0" parTransId="{B8D7F67C-990F-4467-A802-AD91625E3D8E}" sibTransId="{BCB1D747-F6B9-4173-88D8-CAE15FE47DEF}"/>
    <dgm:cxn modelId="{05777551-CA1F-446D-963B-5E07F26CABED}" type="presParOf" srcId="{1CC3013F-1426-4D32-AA3D-AE383C55EA83}" destId="{C0E007E3-A016-42CD-AFDF-7F7F0C772D16}" srcOrd="0" destOrd="0" presId="urn:microsoft.com/office/officeart/2005/8/layout/hProcess4"/>
    <dgm:cxn modelId="{6F29114F-53DF-4F83-9992-0730B68632EA}" type="presParOf" srcId="{1CC3013F-1426-4D32-AA3D-AE383C55EA83}" destId="{20B13A47-DFEC-48E2-B687-85E4578DA940}" srcOrd="1" destOrd="0" presId="urn:microsoft.com/office/officeart/2005/8/layout/hProcess4"/>
    <dgm:cxn modelId="{83ADD026-94F6-481A-ADA0-E66E8C94A904}" type="presParOf" srcId="{1CC3013F-1426-4D32-AA3D-AE383C55EA83}" destId="{A3525F18-B828-4B2E-953F-A5B0B5C25A84}" srcOrd="2" destOrd="0" presId="urn:microsoft.com/office/officeart/2005/8/layout/hProcess4"/>
    <dgm:cxn modelId="{8A59CB23-EE05-41DB-A2E8-043A75C60588}" type="presParOf" srcId="{A3525F18-B828-4B2E-953F-A5B0B5C25A84}" destId="{D8C5C372-FF1C-46BF-9314-8CC823ADC657}" srcOrd="0" destOrd="0" presId="urn:microsoft.com/office/officeart/2005/8/layout/hProcess4"/>
    <dgm:cxn modelId="{95E417A8-7C34-4D6D-BA3F-5134F760ADA8}" type="presParOf" srcId="{D8C5C372-FF1C-46BF-9314-8CC823ADC657}" destId="{13F441A7-E8C6-41E1-97EA-05D2EB4F4413}" srcOrd="0" destOrd="0" presId="urn:microsoft.com/office/officeart/2005/8/layout/hProcess4"/>
    <dgm:cxn modelId="{45FAC15D-4F70-4A68-AF96-C1AA4D8DE108}" type="presParOf" srcId="{D8C5C372-FF1C-46BF-9314-8CC823ADC657}" destId="{B17BC172-1C91-48DE-9F51-EA2A36919FC5}" srcOrd="1" destOrd="0" presId="urn:microsoft.com/office/officeart/2005/8/layout/hProcess4"/>
    <dgm:cxn modelId="{33EDD8F0-D1C9-4556-8FE7-15B50DDB2870}" type="presParOf" srcId="{D8C5C372-FF1C-46BF-9314-8CC823ADC657}" destId="{22D1ED55-8454-4207-BA2F-0505B7AB4985}" srcOrd="2" destOrd="0" presId="urn:microsoft.com/office/officeart/2005/8/layout/hProcess4"/>
    <dgm:cxn modelId="{D83DB62F-A99C-4046-BA61-420C23DC854E}" type="presParOf" srcId="{D8C5C372-FF1C-46BF-9314-8CC823ADC657}" destId="{887D2682-AA3F-4625-849B-483745272F8B}" srcOrd="3" destOrd="0" presId="urn:microsoft.com/office/officeart/2005/8/layout/hProcess4"/>
    <dgm:cxn modelId="{4319CC69-07FF-43B5-96E8-199A3840D19F}" type="presParOf" srcId="{D8C5C372-FF1C-46BF-9314-8CC823ADC657}" destId="{B2CB81C7-6EB5-4F49-88FD-043882F5D13C}" srcOrd="4" destOrd="0" presId="urn:microsoft.com/office/officeart/2005/8/layout/hProcess4"/>
    <dgm:cxn modelId="{0A69EB8A-3B3D-4AFC-B33D-D0E01339ED19}" type="presParOf" srcId="{A3525F18-B828-4B2E-953F-A5B0B5C25A84}" destId="{0BE32564-8EEA-4E4F-9102-533C8CCB5910}" srcOrd="1" destOrd="0" presId="urn:microsoft.com/office/officeart/2005/8/layout/hProcess4"/>
    <dgm:cxn modelId="{93A826BD-CD23-46D2-9843-072988594DCC}" type="presParOf" srcId="{A3525F18-B828-4B2E-953F-A5B0B5C25A84}" destId="{7188B619-47CD-410C-AC52-915C45C34472}" srcOrd="2" destOrd="0" presId="urn:microsoft.com/office/officeart/2005/8/layout/hProcess4"/>
    <dgm:cxn modelId="{B0B6EF7C-5C87-46FC-803A-20BEA2A44DA6}" type="presParOf" srcId="{7188B619-47CD-410C-AC52-915C45C34472}" destId="{793B546F-39C9-4441-AAB8-5C61326A2598}" srcOrd="0" destOrd="0" presId="urn:microsoft.com/office/officeart/2005/8/layout/hProcess4"/>
    <dgm:cxn modelId="{614391FC-AAFB-4D74-8F15-1C2C7F459F86}" type="presParOf" srcId="{7188B619-47CD-410C-AC52-915C45C34472}" destId="{29D56559-EB4D-4BFD-9EE1-20E973653FD5}" srcOrd="1" destOrd="0" presId="urn:microsoft.com/office/officeart/2005/8/layout/hProcess4"/>
    <dgm:cxn modelId="{1ACDAB66-3B69-417D-9F26-914388ECF412}" type="presParOf" srcId="{7188B619-47CD-410C-AC52-915C45C34472}" destId="{AD536130-12A1-47E5-9112-C5426960DA80}" srcOrd="2" destOrd="0" presId="urn:microsoft.com/office/officeart/2005/8/layout/hProcess4"/>
    <dgm:cxn modelId="{B05D746C-C335-4AE3-B7E3-F2503C4305B3}" type="presParOf" srcId="{7188B619-47CD-410C-AC52-915C45C34472}" destId="{3EC015A1-1C0D-4A64-9B1B-5BDF2E847026}" srcOrd="3" destOrd="0" presId="urn:microsoft.com/office/officeart/2005/8/layout/hProcess4"/>
    <dgm:cxn modelId="{16F0D15E-FECB-405E-BD4A-9192EED3521C}" type="presParOf" srcId="{7188B619-47CD-410C-AC52-915C45C34472}" destId="{A51E852B-E123-4D20-A145-DBD352D069FF}" srcOrd="4" destOrd="0" presId="urn:microsoft.com/office/officeart/2005/8/layout/hProcess4"/>
    <dgm:cxn modelId="{B2ADAFA3-50D1-48DF-9177-51022806FA17}" type="presParOf" srcId="{A3525F18-B828-4B2E-953F-A5B0B5C25A84}" destId="{B84D51F9-3339-471A-ADFC-A27D3A10B0D0}" srcOrd="3" destOrd="0" presId="urn:microsoft.com/office/officeart/2005/8/layout/hProcess4"/>
    <dgm:cxn modelId="{6244AF26-0E02-4636-A7F5-125C4D50E443}" type="presParOf" srcId="{A3525F18-B828-4B2E-953F-A5B0B5C25A84}" destId="{B3640697-08F9-45F5-9366-FB5CBA7C539C}" srcOrd="4" destOrd="0" presId="urn:microsoft.com/office/officeart/2005/8/layout/hProcess4"/>
    <dgm:cxn modelId="{5AE4278F-DA71-49BA-8F86-CD8D53BCD55A}" type="presParOf" srcId="{B3640697-08F9-45F5-9366-FB5CBA7C539C}" destId="{9F7EE583-FBDE-4645-B0DB-EFE14F970FD0}" srcOrd="0" destOrd="0" presId="urn:microsoft.com/office/officeart/2005/8/layout/hProcess4"/>
    <dgm:cxn modelId="{01069E9B-E0E1-42FD-AF1F-C87A84B36CBF}" type="presParOf" srcId="{B3640697-08F9-45F5-9366-FB5CBA7C539C}" destId="{AC650A52-86AB-4303-8E85-81B8794FF96F}" srcOrd="1" destOrd="0" presId="urn:microsoft.com/office/officeart/2005/8/layout/hProcess4"/>
    <dgm:cxn modelId="{F1224D4A-548A-4F72-AE0A-9B70E3EA9682}" type="presParOf" srcId="{B3640697-08F9-45F5-9366-FB5CBA7C539C}" destId="{195504D4-CFDF-44B3-BFF5-7D8858DB79E9}" srcOrd="2" destOrd="0" presId="urn:microsoft.com/office/officeart/2005/8/layout/hProcess4"/>
    <dgm:cxn modelId="{B6905BD9-7DB0-49D0-87CC-28C74CACC33C}" type="presParOf" srcId="{B3640697-08F9-45F5-9366-FB5CBA7C539C}" destId="{74FC5DC5-F5BD-4B8D-9B1F-22049DF90EDC}" srcOrd="3" destOrd="0" presId="urn:microsoft.com/office/officeart/2005/8/layout/hProcess4"/>
    <dgm:cxn modelId="{0F83DB5D-C6FC-4F7F-961E-CADD8AE1A94E}" type="presParOf" srcId="{B3640697-08F9-45F5-9366-FB5CBA7C539C}" destId="{A6346182-8D98-4AF3-9007-056F690032E0}" srcOrd="4" destOrd="0" presId="urn:microsoft.com/office/officeart/2005/8/layout/hProcess4"/>
    <dgm:cxn modelId="{878E36B1-5C39-4E9A-B494-25A732CAC523}" type="presParOf" srcId="{A3525F18-B828-4B2E-953F-A5B0B5C25A84}" destId="{E30D8C0F-8E3E-4572-9C55-6B7FA91F3EEB}" srcOrd="5" destOrd="0" presId="urn:microsoft.com/office/officeart/2005/8/layout/hProcess4"/>
    <dgm:cxn modelId="{3644B866-BCFF-42FD-84C7-3E7D6CDB7654}" type="presParOf" srcId="{A3525F18-B828-4B2E-953F-A5B0B5C25A84}" destId="{64C61F64-248C-4F44-92AA-3EB11668858A}" srcOrd="6" destOrd="0" presId="urn:microsoft.com/office/officeart/2005/8/layout/hProcess4"/>
    <dgm:cxn modelId="{00079B76-7C8E-4069-B6EE-A9516E4D4187}" type="presParOf" srcId="{64C61F64-248C-4F44-92AA-3EB11668858A}" destId="{B93E468D-67EC-4AF9-A934-822656F9AC28}" srcOrd="0" destOrd="0" presId="urn:microsoft.com/office/officeart/2005/8/layout/hProcess4"/>
    <dgm:cxn modelId="{4AD41940-E436-40D9-9AF6-747000A334C3}" type="presParOf" srcId="{64C61F64-248C-4F44-92AA-3EB11668858A}" destId="{66283BC7-A8E7-46D7-A766-C1793F9B3097}" srcOrd="1" destOrd="0" presId="urn:microsoft.com/office/officeart/2005/8/layout/hProcess4"/>
    <dgm:cxn modelId="{F93C7F24-7640-4073-B3E0-01D240BD4C1C}" type="presParOf" srcId="{64C61F64-248C-4F44-92AA-3EB11668858A}" destId="{A9EEF516-951B-4A63-A8C5-2B06B43D0FC8}" srcOrd="2" destOrd="0" presId="urn:microsoft.com/office/officeart/2005/8/layout/hProcess4"/>
    <dgm:cxn modelId="{33369F78-1CDE-4775-A862-5B3567F37D42}" type="presParOf" srcId="{64C61F64-248C-4F44-92AA-3EB11668858A}" destId="{4CC4C543-C736-4A42-86A8-070F6F59D226}" srcOrd="3" destOrd="0" presId="urn:microsoft.com/office/officeart/2005/8/layout/hProcess4"/>
    <dgm:cxn modelId="{47F638FA-B8BC-4130-8038-1EE70F535A84}" type="presParOf" srcId="{64C61F64-248C-4F44-92AA-3EB11668858A}" destId="{EBF351D7-2B60-443F-A46C-DABEDF8A63C8}" srcOrd="4" destOrd="0" presId="urn:microsoft.com/office/officeart/2005/8/layout/hProcess4"/>
    <dgm:cxn modelId="{3CF4496B-2D4E-48C8-8EEF-6FB26512821F}" type="presParOf" srcId="{A3525F18-B828-4B2E-953F-A5B0B5C25A84}" destId="{75C2E324-D9F1-4D66-BC80-A2915D689651}" srcOrd="7" destOrd="0" presId="urn:microsoft.com/office/officeart/2005/8/layout/hProcess4"/>
    <dgm:cxn modelId="{D6927D9E-348D-41A1-B292-97A62A55F73A}" type="presParOf" srcId="{A3525F18-B828-4B2E-953F-A5B0B5C25A84}" destId="{BCE46FD6-DE13-4D06-93D9-1657BC0DE8F2}" srcOrd="8" destOrd="0" presId="urn:microsoft.com/office/officeart/2005/8/layout/hProcess4"/>
    <dgm:cxn modelId="{7B7CE50B-2782-4B6D-A0EA-CABC6F70A1B2}" type="presParOf" srcId="{BCE46FD6-DE13-4D06-93D9-1657BC0DE8F2}" destId="{7F53E7F6-96D3-4E46-BB6A-9D1B2B3AD8BF}" srcOrd="0" destOrd="0" presId="urn:microsoft.com/office/officeart/2005/8/layout/hProcess4"/>
    <dgm:cxn modelId="{109EB9ED-A91C-4ED7-9B75-617C25CFACBC}" type="presParOf" srcId="{BCE46FD6-DE13-4D06-93D9-1657BC0DE8F2}" destId="{BC877999-8780-41C6-AD22-ED0ED4329623}" srcOrd="1" destOrd="0" presId="urn:microsoft.com/office/officeart/2005/8/layout/hProcess4"/>
    <dgm:cxn modelId="{CD3CBEBA-2974-4221-891E-7FECCC8398D6}" type="presParOf" srcId="{BCE46FD6-DE13-4D06-93D9-1657BC0DE8F2}" destId="{A76E4043-7B97-4B3A-9BF9-6C8E75FE73CF}" srcOrd="2" destOrd="0" presId="urn:microsoft.com/office/officeart/2005/8/layout/hProcess4"/>
    <dgm:cxn modelId="{4371367D-C0F8-4A62-8A53-3473E49F6E95}" type="presParOf" srcId="{BCE46FD6-DE13-4D06-93D9-1657BC0DE8F2}" destId="{3417353F-66F9-4DE7-A465-0F8A404CA077}" srcOrd="3" destOrd="0" presId="urn:microsoft.com/office/officeart/2005/8/layout/hProcess4"/>
    <dgm:cxn modelId="{65DAFFE8-D9E9-4711-91E9-48850AFDA9B6}" type="presParOf" srcId="{BCE46FD6-DE13-4D06-93D9-1657BC0DE8F2}" destId="{56610AAE-3FD4-4343-A6BA-AD19E2E716A5}" srcOrd="4" destOrd="0" presId="urn:microsoft.com/office/officeart/2005/8/layout/hProcess4"/>
    <dgm:cxn modelId="{40185909-82C0-420F-B871-649FB22D251D}" type="presParOf" srcId="{A3525F18-B828-4B2E-953F-A5B0B5C25A84}" destId="{79CDC655-1B27-47D3-BEE3-759105203853}" srcOrd="9" destOrd="0" presId="urn:microsoft.com/office/officeart/2005/8/layout/hProcess4"/>
    <dgm:cxn modelId="{099767D5-598B-4862-BA23-5C7786418405}" type="presParOf" srcId="{A3525F18-B828-4B2E-953F-A5B0B5C25A84}" destId="{CD6B9A5D-85BA-41AA-85E7-D742EB425181}" srcOrd="10" destOrd="0" presId="urn:microsoft.com/office/officeart/2005/8/layout/hProcess4"/>
    <dgm:cxn modelId="{A2058BA9-B1AD-48A9-B28A-EF61AA58CDEB}" type="presParOf" srcId="{CD6B9A5D-85BA-41AA-85E7-D742EB425181}" destId="{5ED41D7B-FA5B-4E14-80E7-98B19F4C8603}" srcOrd="0" destOrd="0" presId="urn:microsoft.com/office/officeart/2005/8/layout/hProcess4"/>
    <dgm:cxn modelId="{2EA2ABF9-1883-4FD8-B3E3-917D641BFFC3}" type="presParOf" srcId="{CD6B9A5D-85BA-41AA-85E7-D742EB425181}" destId="{320C6DB0-C110-4651-8ABE-A25802783E00}" srcOrd="1" destOrd="0" presId="urn:microsoft.com/office/officeart/2005/8/layout/hProcess4"/>
    <dgm:cxn modelId="{33F8ED16-AF17-4A98-B19F-4FEE787FD524}" type="presParOf" srcId="{CD6B9A5D-85BA-41AA-85E7-D742EB425181}" destId="{28A73E74-E0C4-4ABF-B2C5-55D18B109408}" srcOrd="2" destOrd="0" presId="urn:microsoft.com/office/officeart/2005/8/layout/hProcess4"/>
    <dgm:cxn modelId="{43D105E2-6DEA-4D5B-AB02-746DDF232E62}" type="presParOf" srcId="{CD6B9A5D-85BA-41AA-85E7-D742EB425181}" destId="{1E6FBA70-C4E8-4E57-8117-7559966A107F}" srcOrd="3" destOrd="0" presId="urn:microsoft.com/office/officeart/2005/8/layout/hProcess4"/>
    <dgm:cxn modelId="{4F47BDBB-08F5-498A-862D-D1C7E6D5B84D}" type="presParOf" srcId="{CD6B9A5D-85BA-41AA-85E7-D742EB425181}" destId="{033E9057-F7D8-4522-9421-F6BF01045CC3}" srcOrd="4" destOrd="0" presId="urn:microsoft.com/office/officeart/2005/8/layout/hProcess4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BC172-1C91-48DE-9F51-EA2A36919FC5}">
      <dsp:nvSpPr>
        <dsp:cNvPr id="0" name=""/>
        <dsp:cNvSpPr/>
      </dsp:nvSpPr>
      <dsp:spPr>
        <a:xfrm>
          <a:off x="1529" y="2267235"/>
          <a:ext cx="1608959" cy="1967929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  <a:alpha val="3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</a:rPr>
            <a:t>Analyze live commerce data, define success metrics, and survey users &amp; brands.</a:t>
          </a: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</a:endParaRPr>
        </a:p>
      </dsp:txBody>
      <dsp:txXfrm>
        <a:off x="46817" y="2312523"/>
        <a:ext cx="1518383" cy="1455654"/>
      </dsp:txXfrm>
    </dsp:sp>
    <dsp:sp modelId="{0BE32564-8EEA-4E4F-9102-533C8CCB5910}">
      <dsp:nvSpPr>
        <dsp:cNvPr id="0" name=""/>
        <dsp:cNvSpPr/>
      </dsp:nvSpPr>
      <dsp:spPr>
        <a:xfrm>
          <a:off x="898369" y="2840099"/>
          <a:ext cx="1864477" cy="1864477"/>
        </a:xfrm>
        <a:prstGeom prst="leftCircularArrow">
          <a:avLst>
            <a:gd name="adj1" fmla="val 3155"/>
            <a:gd name="adj2" fmla="val 388235"/>
            <a:gd name="adj3" fmla="val 2173439"/>
            <a:gd name="adj4" fmla="val 9034183"/>
            <a:gd name="adj5" fmla="val 3681"/>
          </a:avLst>
        </a:prstGeom>
        <a:solidFill>
          <a:srgbClr val="DA91E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7D2682-AA3F-4625-849B-483745272F8B}">
      <dsp:nvSpPr>
        <dsp:cNvPr id="0" name=""/>
        <dsp:cNvSpPr/>
      </dsp:nvSpPr>
      <dsp:spPr>
        <a:xfrm>
          <a:off x="359076" y="3630358"/>
          <a:ext cx="1430185" cy="568737"/>
        </a:xfrm>
        <a:prstGeom prst="roundRect">
          <a:avLst>
            <a:gd name="adj" fmla="val 10000"/>
          </a:avLst>
        </a:prstGeom>
        <a:solidFill>
          <a:srgbClr val="DA91E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RESEARCH &amp; STRATEGY</a:t>
          </a:r>
        </a:p>
      </dsp:txBody>
      <dsp:txXfrm>
        <a:off x="375734" y="3647016"/>
        <a:ext cx="1396869" cy="535421"/>
      </dsp:txXfrm>
    </dsp:sp>
    <dsp:sp modelId="{29D56559-EB4D-4BFD-9EE1-20E973653FD5}">
      <dsp:nvSpPr>
        <dsp:cNvPr id="0" name=""/>
        <dsp:cNvSpPr/>
      </dsp:nvSpPr>
      <dsp:spPr>
        <a:xfrm>
          <a:off x="2128756" y="2289543"/>
          <a:ext cx="1608959" cy="1923313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 Upgrade live shopping features, optimize checkout, and build </a:t>
          </a:r>
          <a:r>
            <a:rPr lang="en-US" sz="1500" kern="1200" dirty="0" err="1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NykaAI</a:t>
          </a: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.</a:t>
          </a: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sp:txBody>
      <dsp:txXfrm>
        <a:off x="2173017" y="2745942"/>
        <a:ext cx="1520437" cy="1422653"/>
      </dsp:txXfrm>
    </dsp:sp>
    <dsp:sp modelId="{B84D51F9-3339-471A-ADFC-A27D3A10B0D0}">
      <dsp:nvSpPr>
        <dsp:cNvPr id="0" name=""/>
        <dsp:cNvSpPr/>
      </dsp:nvSpPr>
      <dsp:spPr>
        <a:xfrm>
          <a:off x="2925739" y="1568213"/>
          <a:ext cx="2807927" cy="2807927"/>
        </a:xfrm>
        <a:prstGeom prst="circularArrow">
          <a:avLst>
            <a:gd name="adj1" fmla="val 2095"/>
            <a:gd name="adj2" fmla="val 251511"/>
            <a:gd name="adj3" fmla="val 19552184"/>
            <a:gd name="adj4" fmla="val 12554716"/>
            <a:gd name="adj5" fmla="val 2444"/>
          </a:avLst>
        </a:prstGeom>
        <a:solidFill>
          <a:srgbClr val="DA91E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C015A1-1C0D-4A64-9B1B-5BDF2E847026}">
      <dsp:nvSpPr>
        <dsp:cNvPr id="0" name=""/>
        <dsp:cNvSpPr/>
      </dsp:nvSpPr>
      <dsp:spPr>
        <a:xfrm>
          <a:off x="2028250" y="2317402"/>
          <a:ext cx="2264084" cy="568737"/>
        </a:xfrm>
        <a:prstGeom prst="roundRect">
          <a:avLst>
            <a:gd name="adj" fmla="val 10000"/>
          </a:avLst>
        </a:prstGeom>
        <a:solidFill>
          <a:srgbClr val="DA91E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TECH &amp; PLATFORM ENHANCEMENTS</a:t>
          </a:r>
        </a:p>
      </dsp:txBody>
      <dsp:txXfrm>
        <a:off x="2044908" y="2334060"/>
        <a:ext cx="2230768" cy="535421"/>
      </dsp:txXfrm>
    </dsp:sp>
    <dsp:sp modelId="{AC650A52-86AB-4303-8E85-81B8794FF96F}">
      <dsp:nvSpPr>
        <dsp:cNvPr id="0" name=""/>
        <dsp:cNvSpPr/>
      </dsp:nvSpPr>
      <dsp:spPr>
        <a:xfrm>
          <a:off x="4856461" y="2587672"/>
          <a:ext cx="1608959" cy="1327054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Partner with top brands, recruit beauty experts, and finalize content strategy.</a:t>
          </a: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sp:txBody>
      <dsp:txXfrm>
        <a:off x="4887000" y="2618211"/>
        <a:ext cx="1547881" cy="981607"/>
      </dsp:txXfrm>
    </dsp:sp>
    <dsp:sp modelId="{E30D8C0F-8E3E-4572-9C55-6B7FA91F3EEB}">
      <dsp:nvSpPr>
        <dsp:cNvPr id="0" name=""/>
        <dsp:cNvSpPr/>
      </dsp:nvSpPr>
      <dsp:spPr>
        <a:xfrm>
          <a:off x="5713465" y="2376658"/>
          <a:ext cx="2486720" cy="2486720"/>
        </a:xfrm>
        <a:prstGeom prst="leftCircularArrow">
          <a:avLst>
            <a:gd name="adj1" fmla="val 2365"/>
            <a:gd name="adj2" fmla="val 285771"/>
            <a:gd name="adj3" fmla="val 2072830"/>
            <a:gd name="adj4" fmla="val 9036037"/>
            <a:gd name="adj5" fmla="val 2760"/>
          </a:avLst>
        </a:prstGeom>
        <a:solidFill>
          <a:srgbClr val="DA91E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C5DC5-F5BD-4B8D-9B1F-22049DF90EDC}">
      <dsp:nvSpPr>
        <dsp:cNvPr id="0" name=""/>
        <dsp:cNvSpPr/>
      </dsp:nvSpPr>
      <dsp:spPr>
        <a:xfrm>
          <a:off x="4613530" y="3630358"/>
          <a:ext cx="2631141" cy="568737"/>
        </a:xfrm>
        <a:prstGeom prst="roundRect">
          <a:avLst>
            <a:gd name="adj" fmla="val 10000"/>
          </a:avLst>
        </a:prstGeom>
        <a:solidFill>
          <a:srgbClr val="DA91E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BRAND &amp; INFLUENCER ONBOARDING</a:t>
          </a:r>
        </a:p>
      </dsp:txBody>
      <dsp:txXfrm>
        <a:off x="4630188" y="3647016"/>
        <a:ext cx="2597825" cy="535421"/>
      </dsp:txXfrm>
    </dsp:sp>
    <dsp:sp modelId="{66283BC7-A8E7-46D7-A766-C1793F9B3097}">
      <dsp:nvSpPr>
        <dsp:cNvPr id="0" name=""/>
        <dsp:cNvSpPr/>
      </dsp:nvSpPr>
      <dsp:spPr>
        <a:xfrm>
          <a:off x="7524764" y="2105281"/>
          <a:ext cx="1608959" cy="2291836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IN" sz="1500" kern="120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Run pilot sessions, test engagement tools, and gather initial feedback.</a:t>
          </a: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sp:txBody>
      <dsp:txXfrm>
        <a:off x="7571889" y="2643514"/>
        <a:ext cx="1514709" cy="1706478"/>
      </dsp:txXfrm>
    </dsp:sp>
    <dsp:sp modelId="{75C2E324-D9F1-4D66-BC80-A2915D689651}">
      <dsp:nvSpPr>
        <dsp:cNvPr id="0" name=""/>
        <dsp:cNvSpPr/>
      </dsp:nvSpPr>
      <dsp:spPr>
        <a:xfrm>
          <a:off x="8331293" y="1485570"/>
          <a:ext cx="2038434" cy="2038434"/>
        </a:xfrm>
        <a:prstGeom prst="circularArrow">
          <a:avLst>
            <a:gd name="adj1" fmla="val 2886"/>
            <a:gd name="adj2" fmla="val 352862"/>
            <a:gd name="adj3" fmla="val 19841440"/>
            <a:gd name="adj4" fmla="val 12945324"/>
            <a:gd name="adj5" fmla="val 3366"/>
          </a:avLst>
        </a:prstGeom>
        <a:solidFill>
          <a:srgbClr val="DA91E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C4C543-C736-4A42-86A8-070F6F59D226}">
      <dsp:nvSpPr>
        <dsp:cNvPr id="0" name=""/>
        <dsp:cNvSpPr/>
      </dsp:nvSpPr>
      <dsp:spPr>
        <a:xfrm>
          <a:off x="7860014" y="1946466"/>
          <a:ext cx="1430185" cy="568737"/>
        </a:xfrm>
        <a:prstGeom prst="roundRect">
          <a:avLst>
            <a:gd name="adj" fmla="val 10000"/>
          </a:avLst>
        </a:prstGeom>
        <a:solidFill>
          <a:srgbClr val="DA91E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PRE-LAUNCH &amp; TESTING</a:t>
          </a:r>
        </a:p>
      </dsp:txBody>
      <dsp:txXfrm>
        <a:off x="7876672" y="1963124"/>
        <a:ext cx="1396869" cy="535421"/>
      </dsp:txXfrm>
    </dsp:sp>
    <dsp:sp modelId="{BC877999-8780-41C6-AD22-ED0ED4329623}">
      <dsp:nvSpPr>
        <dsp:cNvPr id="0" name=""/>
        <dsp:cNvSpPr/>
      </dsp:nvSpPr>
      <dsp:spPr>
        <a:xfrm>
          <a:off x="9592588" y="2409250"/>
          <a:ext cx="1608959" cy="1327054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Execute the first Brand Carnival with optimized scheduling and promotions</a:t>
          </a: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sp:txBody>
      <dsp:txXfrm>
        <a:off x="9623127" y="2439789"/>
        <a:ext cx="1547881" cy="981607"/>
      </dsp:txXfrm>
    </dsp:sp>
    <dsp:sp modelId="{79CDC655-1B27-47D3-BEE3-759105203853}">
      <dsp:nvSpPr>
        <dsp:cNvPr id="0" name=""/>
        <dsp:cNvSpPr/>
      </dsp:nvSpPr>
      <dsp:spPr>
        <a:xfrm>
          <a:off x="10492677" y="2888996"/>
          <a:ext cx="1796157" cy="1796157"/>
        </a:xfrm>
        <a:prstGeom prst="leftCircularArrow">
          <a:avLst>
            <a:gd name="adj1" fmla="val 3275"/>
            <a:gd name="adj2" fmla="val 404148"/>
            <a:gd name="adj3" fmla="val 2179659"/>
            <a:gd name="adj4" fmla="val 9024489"/>
            <a:gd name="adj5" fmla="val 3821"/>
          </a:avLst>
        </a:prstGeom>
        <a:solidFill>
          <a:srgbClr val="DA91EB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17353F-66F9-4DE7-A465-0F8A404CA077}">
      <dsp:nvSpPr>
        <dsp:cNvPr id="0" name=""/>
        <dsp:cNvSpPr/>
      </dsp:nvSpPr>
      <dsp:spPr>
        <a:xfrm>
          <a:off x="9950135" y="3630358"/>
          <a:ext cx="1430185" cy="568737"/>
        </a:xfrm>
        <a:prstGeom prst="roundRect">
          <a:avLst>
            <a:gd name="adj" fmla="val 10000"/>
          </a:avLst>
        </a:prstGeom>
        <a:solidFill>
          <a:srgbClr val="DA91E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Full-Scale Launch</a:t>
          </a:r>
        </a:p>
      </dsp:txBody>
      <dsp:txXfrm>
        <a:off x="9966793" y="3647016"/>
        <a:ext cx="1396869" cy="535421"/>
      </dsp:txXfrm>
    </dsp:sp>
    <dsp:sp modelId="{320C6DB0-C110-4651-8ABE-A25802783E00}">
      <dsp:nvSpPr>
        <dsp:cNvPr id="0" name=""/>
        <dsp:cNvSpPr/>
      </dsp:nvSpPr>
      <dsp:spPr>
        <a:xfrm>
          <a:off x="11660413" y="2587672"/>
          <a:ext cx="1608959" cy="1327054"/>
        </a:xfrm>
        <a:prstGeom prst="roundRect">
          <a:avLst>
            <a:gd name="adj" fmla="val 10000"/>
          </a:avLst>
        </a:prstGeom>
        <a:solidFill>
          <a:srgbClr val="5B9BD5">
            <a:lumMod val="20000"/>
            <a:lumOff val="80000"/>
            <a:alpha val="30000"/>
          </a:srgb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575" tIns="28575" rIns="28575" bIns="28575" numCol="1" spcCol="1270" anchor="t" anchorCtr="0">
          <a:noAutofit/>
        </a:bodyPr>
        <a:lstStyle/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500" kern="1200" dirty="0">
              <a:solidFill>
                <a:schemeClr val="tx1">
                  <a:alpha val="97000"/>
                </a:schemeClr>
              </a:solidFill>
              <a:latin typeface="Abadi" panose="020B0604020104020204" pitchFamily="34" charset="0"/>
              <a:ea typeface="+mn-ea"/>
              <a:cs typeface="+mn-cs"/>
            </a:rPr>
            <a:t>Analyze performance, refine strategies, and scale based on insights.</a:t>
          </a:r>
          <a:endParaRPr lang="en-IN" sz="1500" kern="1200" dirty="0">
            <a:solidFill>
              <a:schemeClr val="tx1">
                <a:alpha val="97000"/>
              </a:schemeClr>
            </a:solidFill>
            <a:latin typeface="Abadi" panose="020B0604020104020204" pitchFamily="34" charset="0"/>
            <a:ea typeface="+mn-ea"/>
            <a:cs typeface="+mn-cs"/>
          </a:endParaRPr>
        </a:p>
      </dsp:txBody>
      <dsp:txXfrm>
        <a:off x="11690952" y="2902580"/>
        <a:ext cx="1547881" cy="981607"/>
      </dsp:txXfrm>
    </dsp:sp>
    <dsp:sp modelId="{1E6FBA70-C4E8-4E57-8117-7559966A107F}">
      <dsp:nvSpPr>
        <dsp:cNvPr id="0" name=""/>
        <dsp:cNvSpPr/>
      </dsp:nvSpPr>
      <dsp:spPr>
        <a:xfrm>
          <a:off x="12017959" y="2303303"/>
          <a:ext cx="1430185" cy="568737"/>
        </a:xfrm>
        <a:prstGeom prst="roundRect">
          <a:avLst>
            <a:gd name="adj" fmla="val 10000"/>
          </a:avLst>
        </a:prstGeom>
        <a:solidFill>
          <a:srgbClr val="DA91EB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25400" rIns="381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IN" sz="1400" b="1" kern="1200" cap="small" dirty="0">
              <a:solidFill>
                <a:srgbClr val="FEFDFE"/>
              </a:solidFill>
              <a:latin typeface="Quicksand" pitchFamily="2" charset="0"/>
              <a:ea typeface="+mn-ea"/>
              <a:cs typeface="+mn-cs"/>
            </a:rPr>
            <a:t>POST-LAUNCH OPTIMIZATION</a:t>
          </a:r>
        </a:p>
      </dsp:txBody>
      <dsp:txXfrm>
        <a:off x="12034617" y="2319961"/>
        <a:ext cx="1396869" cy="5354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&#65279;<?xml version="1.0" encoding="utf-8"?><Relationships xmlns="http://schemas.openxmlformats.org/package/2006/relationships"><Relationship Type="http://schemas.openxmlformats.org/officeDocument/2006/relationships/theme" Target="/ppt/theme/theme2.xml" Id="rId1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7285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?><Relationships xmlns="http://schemas.openxmlformats.org/package/2006/relationships"><Relationship Type="http://schemas.openxmlformats.org/officeDocument/2006/relationships/slide" Target="/ppt/slides/slide2.xml" Id="rId2" /><Relationship Type="http://schemas.openxmlformats.org/officeDocument/2006/relationships/notesMaster" Target="/ppt/notesMasters/notesMaster1.xml" Id="rId1" /></Relationships>
</file>

<file path=ppt/notesSlides/_rels/notesSlide10.xml.rels>&#65279;<?xml version="1.0" encoding="utf-8"?><Relationships xmlns="http://schemas.openxmlformats.org/package/2006/relationships"><Relationship Type="http://schemas.openxmlformats.org/officeDocument/2006/relationships/slide" Target="/ppt/slides/slide13.xml" Id="rId2" /><Relationship Type="http://schemas.openxmlformats.org/officeDocument/2006/relationships/notesMaster" Target="/ppt/notesMasters/notesMaster1.xml" Id="rId1" /></Relationships>
</file>

<file path=ppt/notesSlides/_rels/notesSlide2.xml.rels>&#65279;<?xml version="1.0" encoding="utf-8"?><Relationships xmlns="http://schemas.openxmlformats.org/package/2006/relationships"><Relationship Type="http://schemas.openxmlformats.org/officeDocument/2006/relationships/slide" Target="/ppt/slides/slide3.xml" Id="rId2" /><Relationship Type="http://schemas.openxmlformats.org/officeDocument/2006/relationships/notesMaster" Target="/ppt/notesMasters/notesMaster1.xml" Id="rId1" /></Relationships>
</file>

<file path=ppt/notesSlides/_rels/notesSlide3.xml.rels>&#65279;<?xml version="1.0" encoding="utf-8"?><Relationships xmlns="http://schemas.openxmlformats.org/package/2006/relationships"><Relationship Type="http://schemas.openxmlformats.org/officeDocument/2006/relationships/slide" Target="/ppt/slides/slide5.xml" Id="rId2" /><Relationship Type="http://schemas.openxmlformats.org/officeDocument/2006/relationships/notesMaster" Target="/ppt/notesMasters/notesMaster1.xml" Id="rId1" /></Relationships>
</file>

<file path=ppt/notesSlides/_rels/notesSlide4.xml.rels>&#65279;<?xml version="1.0" encoding="utf-8"?><Relationships xmlns="http://schemas.openxmlformats.org/package/2006/relationships"><Relationship Type="http://schemas.openxmlformats.org/officeDocument/2006/relationships/slide" Target="/ppt/slides/slide6.xml" Id="rId2" /><Relationship Type="http://schemas.openxmlformats.org/officeDocument/2006/relationships/notesMaster" Target="/ppt/notesMasters/notesMaster1.xml" Id="rId1" /></Relationships>
</file>

<file path=ppt/notesSlides/_rels/notesSlide5.xml.rels>&#65279;<?xml version="1.0" encoding="utf-8"?><Relationships xmlns="http://schemas.openxmlformats.org/package/2006/relationships"><Relationship Type="http://schemas.openxmlformats.org/officeDocument/2006/relationships/slide" Target="/ppt/slides/slide7.xml" Id="rId2" /><Relationship Type="http://schemas.openxmlformats.org/officeDocument/2006/relationships/notesMaster" Target="/ppt/notesMasters/notesMaster1.xml" Id="rId1" /></Relationships>
</file>

<file path=ppt/notesSlides/_rels/notesSlide6.xml.rels>&#65279;<?xml version="1.0" encoding="utf-8"?><Relationships xmlns="http://schemas.openxmlformats.org/package/2006/relationships"><Relationship Type="http://schemas.openxmlformats.org/officeDocument/2006/relationships/slide" Target="/ppt/slides/slide9.xml" Id="rId2" /><Relationship Type="http://schemas.openxmlformats.org/officeDocument/2006/relationships/notesMaster" Target="/ppt/notesMasters/notesMaster1.xml" Id="rId1" /></Relationships>
</file>

<file path=ppt/notesSlides/_rels/notesSlide7.xml.rels>&#65279;<?xml version="1.0" encoding="utf-8"?><Relationships xmlns="http://schemas.openxmlformats.org/package/2006/relationships"><Relationship Type="http://schemas.openxmlformats.org/officeDocument/2006/relationships/slide" Target="/ppt/slides/slide10.xml" Id="rId2" /><Relationship Type="http://schemas.openxmlformats.org/officeDocument/2006/relationships/notesMaster" Target="/ppt/notesMasters/notesMaster1.xml" Id="rId1" /></Relationships>
</file>

<file path=ppt/notesSlides/_rels/notesSlide8.xml.rels>&#65279;<?xml version="1.0" encoding="utf-8"?><Relationships xmlns="http://schemas.openxmlformats.org/package/2006/relationships"><Relationship Type="http://schemas.openxmlformats.org/officeDocument/2006/relationships/slide" Target="/ppt/slides/slide11.xml" Id="rId2" /><Relationship Type="http://schemas.openxmlformats.org/officeDocument/2006/relationships/notesMaster" Target="/ppt/notesMasters/notesMaster1.xml" Id="rId1" /></Relationships>
</file>

<file path=ppt/notesSlides/_rels/notesSlide9.xml.rels>&#65279;<?xml version="1.0" encoding="utf-8"?><Relationships xmlns="http://schemas.openxmlformats.org/package/2006/relationships"><Relationship Type="http://schemas.openxmlformats.org/officeDocument/2006/relationships/slide" Target="/ppt/slides/slide12.xml" Id="rId2" /><Relationship Type="http://schemas.openxmlformats.org/officeDocument/2006/relationships/notesMaster" Target="/ppt/notesMasters/notesMaster1.xml" Id="rId1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0C68B4-E744-CAD8-0F6F-184C9A509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3882A01-362C-A987-0B70-D5BDC36A75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FD3F47-CA93-E16E-AB60-2568C514D5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60F30D-861E-BDC2-44F8-80F7BED42C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24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en-IN" dirty="0"/>
              <a:t>https://</a:t>
            </a:r>
            <a:r>
              <a:rPr lang="en-IN" dirty="0" err="1"/>
              <a:t>docs.google.com</a:t>
            </a:r>
            <a:r>
              <a:rPr lang="en-IN" dirty="0"/>
              <a:t>/spreadsheets/d/1_a6JuFlx0uL7b33aTTacLo3r5qqltWzKqndEpw7yRuM/</a:t>
            </a:r>
            <a:r>
              <a:rPr lang="en-IN" dirty="0" err="1"/>
              <a:t>edit?usp</a:t>
            </a:r>
            <a:r>
              <a:rPr lang="en-IN" dirty="0"/>
              <a:t>=sharing</a:t>
            </a:r>
          </a:p>
        </p:txBody>
      </p:sp>
    </p:spTree>
    <p:extLst>
      <p:ext uri="{BB962C8B-B14F-4D97-AF65-F5344CB8AC3E}">
        <p14:creationId xmlns:p14="http://schemas.microsoft.com/office/powerpoint/2010/main" val="2026667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2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3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4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5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6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7.xml.rels>&#65279;<?xml version="1.0" encoding="utf-8"?><Relationships xmlns="http://schemas.openxmlformats.org/package/2006/relationships"><Relationship Type="http://schemas.openxmlformats.org/officeDocument/2006/relationships/slideMaster" Target="/ppt/slideMasters/slideMaster1.xml" Id="rId1" /></Relationships>
</file>

<file path=ppt/slideLayouts/_rels/slideLayout8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_rels/slideLayout9.xml.rels>&#65279;<?xml version="1.0" encoding="utf-8"?><Relationships xmlns="http://schemas.openxmlformats.org/package/2006/relationships"><Relationship Type="http://schemas.openxmlformats.org/officeDocument/2006/relationships/image" Target="/ppt/media/image1.png" Id="rId2" /><Relationship Type="http://schemas.openxmlformats.org/officeDocument/2006/relationships/slideMaster" Target="/ppt/slideMasters/slideMaster1.xml" Id="rId1" /><Relationship Type="http://schemas.openxmlformats.org/officeDocument/2006/relationships/image" Target="/ppt/media/image2.png" Id="rId4" /><Relationship Type="http://schemas.openxmlformats.org/officeDocument/2006/relationships/hyperlink" Target="https://gamma.app/?utm_source=made-with-gamma" TargetMode="External" Id="rId3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8057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747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457154"/>
      </p:ext>
    </p:extLst>
  </p:cSld>
  <p:clrMapOvr>
    <a:masterClrMapping/>
  </p:clrMapOvr>
</p:sldLayout>
</file>

<file path=ppt/slideMasters/_rels/slideMaster1.xml.rels>&#65279;<?xml version="1.0" encoding="utf-8"?><Relationships xmlns="http://schemas.openxmlformats.org/package/2006/relationships"><Relationship Type="http://schemas.openxmlformats.org/officeDocument/2006/relationships/slideLayout" Target="/ppt/slideLayouts/slideLayout8.xml" Id="rId8" /><Relationship Type="http://schemas.openxmlformats.org/officeDocument/2006/relationships/slideLayout" Target="/ppt/slideLayouts/slideLayout3.xml" Id="rId3" /><Relationship Type="http://schemas.openxmlformats.org/officeDocument/2006/relationships/slideLayout" Target="/ppt/slideLayouts/slideLayout7.xml" Id="rId7" /><Relationship Type="http://schemas.openxmlformats.org/officeDocument/2006/relationships/slideLayout" Target="/ppt/slideLayouts/slideLayout2.xml" Id="rId2" /><Relationship Type="http://schemas.openxmlformats.org/officeDocument/2006/relationships/slideLayout" Target="/ppt/slideLayouts/slideLayout1.xml" Id="rId1" /><Relationship Type="http://schemas.openxmlformats.org/officeDocument/2006/relationships/slideLayout" Target="/ppt/slideLayouts/slideLayout6.xml" Id="rId6" /><Relationship Type="http://schemas.openxmlformats.org/officeDocument/2006/relationships/slideLayout" Target="/ppt/slideLayouts/slideLayout5.xml" Id="rId5" /><Relationship Type="http://schemas.openxmlformats.org/officeDocument/2006/relationships/theme" Target="/ppt/theme/theme1.xml" Id="rId10" /><Relationship Type="http://schemas.openxmlformats.org/officeDocument/2006/relationships/slideLayout" Target="/ppt/slideLayouts/slideLayout4.xml" Id="rId4" /><Relationship Type="http://schemas.openxmlformats.org/officeDocument/2006/relationships/slideLayout" Target="/ppt/slideLayouts/slideLayout9.xml" Id="rId9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?><Relationships xmlns="http://schemas.openxmlformats.org/package/2006/relationships"><Relationship Type="http://schemas.microsoft.com/office/2007/relationships/hdphoto" Target="/ppt/media/hdphoto1.wdp" Id="rId3" /><Relationship Type="http://schemas.openxmlformats.org/officeDocument/2006/relationships/image" Target="/ppt/media/image3.png" Id="rId2" /><Relationship Type="http://schemas.openxmlformats.org/officeDocument/2006/relationships/slideLayout" Target="/ppt/slideLayouts/slideLayout2.xml" Id="rId1" /></Relationships>
</file>

<file path=ppt/slides/_rels/slide10.xml.rels>&#65279;<?xml version="1.0" encoding="utf-8"?><Relationships xmlns="http://schemas.openxmlformats.org/package/2006/relationships"><Relationship Type="http://schemas.openxmlformats.org/officeDocument/2006/relationships/notesSlide" Target="/ppt/notesSlides/notesSlide7.xml" Id="rId2" /><Relationship Type="http://schemas.openxmlformats.org/officeDocument/2006/relationships/slideLayout" Target="/ppt/slideLayouts/slideLayout7.xml" Id="rId1" /></Relationships>
</file>

<file path=ppt/slides/_rels/slide11.xml.rels>&#65279;<?xml version="1.0" encoding="utf-8"?><Relationships xmlns="http://schemas.openxmlformats.org/package/2006/relationships"><Relationship Type="http://schemas.openxmlformats.org/officeDocument/2006/relationships/image" Target="/ppt/media/image23.png" Id="rId3" /><Relationship Type="http://schemas.openxmlformats.org/officeDocument/2006/relationships/notesSlide" Target="/ppt/notesSlides/notesSlide8.xml" Id="rId2" /><Relationship Type="http://schemas.openxmlformats.org/officeDocument/2006/relationships/slideLayout" Target="/ppt/slideLayouts/slideLayout8.xml" Id="rId1" /></Relationships>
</file>

<file path=ppt/slides/_rels/slide12.xml.rels>&#65279;<?xml version="1.0" encoding="utf-8"?><Relationships xmlns="http://schemas.openxmlformats.org/package/2006/relationships"><Relationship Type="http://schemas.openxmlformats.org/officeDocument/2006/relationships/image" Target="/ppt/media/image24.png" Id="rId3" /><Relationship Type="http://schemas.openxmlformats.org/officeDocument/2006/relationships/notesSlide" Target="/ppt/notesSlides/notesSlide9.xml" Id="rId2" /><Relationship Type="http://schemas.openxmlformats.org/officeDocument/2006/relationships/slideLayout" Target="/ppt/slideLayouts/slideLayout9.xml" Id="rId1" /><Relationship Type="http://schemas.openxmlformats.org/officeDocument/2006/relationships/image" Target="/ppt/media/image26.png" Id="rId5" /><Relationship Type="http://schemas.openxmlformats.org/officeDocument/2006/relationships/image" Target="/ppt/media/image25.png" Id="rId4" /></Relationships>
</file>

<file path=ppt/slides/_rels/slide13.xml.rels>&#65279;<?xml version="1.0" encoding="utf-8"?><Relationships xmlns="http://schemas.openxmlformats.org/package/2006/relationships"><Relationship Type="http://schemas.openxmlformats.org/officeDocument/2006/relationships/diagramData" Target="/ppt/diagrams/data1.xml" Id="rId3" /><Relationship Type="http://schemas.microsoft.com/office/2007/relationships/diagramDrawing" Target="/ppt/diagrams/drawing1.xml" Id="rId7" /><Relationship Type="http://schemas.openxmlformats.org/officeDocument/2006/relationships/notesSlide" Target="/ppt/notesSlides/notesSlide10.xml" Id="rId2" /><Relationship Type="http://schemas.openxmlformats.org/officeDocument/2006/relationships/slideLayout" Target="/ppt/slideLayouts/slideLayout7.xml" Id="rId1" /><Relationship Type="http://schemas.openxmlformats.org/officeDocument/2006/relationships/diagramColors" Target="/ppt/diagrams/colors1.xml" Id="rId6" /><Relationship Type="http://schemas.openxmlformats.org/officeDocument/2006/relationships/diagramQuickStyle" Target="/ppt/diagrams/quickStyle1.xml" Id="rId5" /><Relationship Type="http://schemas.openxmlformats.org/officeDocument/2006/relationships/diagramLayout" Target="/ppt/diagrams/layout1.xml" Id="rId4" /></Relationships>
</file>

<file path=ppt/slides/_rels/slide14.xml.rels>&#65279;<?xml version="1.0" encoding="utf-8"?><Relationships xmlns="http://schemas.openxmlformats.org/package/2006/relationships"><Relationship Type="http://schemas.openxmlformats.org/officeDocument/2006/relationships/image" Target="/ppt/media/image27.JPG" Id="rId2" /><Relationship Type="http://schemas.openxmlformats.org/officeDocument/2006/relationships/slideLayout" Target="/ppt/slideLayouts/slideLayout9.xml" Id="rId1" /></Relationships>
</file>

<file path=ppt/slides/_rels/slide2.xml.rels>&#65279;<?xml version="1.0" encoding="utf-8"?><Relationships xmlns="http://schemas.openxmlformats.org/package/2006/relationships"><Relationship Type="http://schemas.openxmlformats.org/officeDocument/2006/relationships/image" Target="/ppt/media/image4.png" Id="rId3" /><Relationship Type="http://schemas.openxmlformats.org/officeDocument/2006/relationships/notesSlide" Target="/ppt/notesSlides/notesSlide1.xml" Id="rId2" /><Relationship Type="http://schemas.openxmlformats.org/officeDocument/2006/relationships/slideLayout" Target="/ppt/slideLayouts/slideLayout2.xml" Id="rId1" /></Relationships>
</file>

<file path=ppt/slides/_rels/slide3.xml.rels>&#65279;<?xml version="1.0" encoding="utf-8"?><Relationships xmlns="http://schemas.openxmlformats.org/package/2006/relationships"><Relationship Type="http://schemas.openxmlformats.org/officeDocument/2006/relationships/image" Target="/ppt/media/image5.png" Id="rId3" /><Relationship Type="http://schemas.openxmlformats.org/officeDocument/2006/relationships/notesSlide" Target="/ppt/notesSlides/notesSlide2.xml" Id="rId2" /><Relationship Type="http://schemas.openxmlformats.org/officeDocument/2006/relationships/slideLayout" Target="/ppt/slideLayouts/slideLayout3.xml" Id="rId1" /></Relationships>
</file>

<file path=ppt/slides/_rels/slide4.xml.rels>&#65279;<?xml version="1.0" encoding="utf-8"?><Relationships xmlns="http://schemas.openxmlformats.org/package/2006/relationships"><Relationship Type="http://schemas.openxmlformats.org/officeDocument/2006/relationships/image" Target="/ppt/media/image7.png" Id="rId3" /><Relationship Type="http://schemas.openxmlformats.org/officeDocument/2006/relationships/image" Target="/ppt/media/image11.png" Id="rId7" /><Relationship Type="http://schemas.openxmlformats.org/officeDocument/2006/relationships/image" Target="/ppt/media/image6.png" Id="rId2" /><Relationship Type="http://schemas.openxmlformats.org/officeDocument/2006/relationships/slideLayout" Target="/ppt/slideLayouts/slideLayout7.xml" Id="rId1" /><Relationship Type="http://schemas.openxmlformats.org/officeDocument/2006/relationships/image" Target="/ppt/media/image10.png" Id="rId6" /><Relationship Type="http://schemas.openxmlformats.org/officeDocument/2006/relationships/image" Target="/ppt/media/image9.png" Id="rId5" /><Relationship Type="http://schemas.openxmlformats.org/officeDocument/2006/relationships/image" Target="/ppt/media/image8.png" Id="rId4" /></Relationships>
</file>

<file path=ppt/slides/_rels/slide5.xml.rels>&#65279;<?xml version="1.0" encoding="utf-8"?><Relationships xmlns="http://schemas.openxmlformats.org/package/2006/relationships"><Relationship Type="http://schemas.openxmlformats.org/officeDocument/2006/relationships/image" Target="/ppt/media/image12.png" Id="rId3" /><Relationship Type="http://schemas.openxmlformats.org/officeDocument/2006/relationships/notesSlide" Target="/ppt/notesSlides/notesSlide3.xml" Id="rId2" /><Relationship Type="http://schemas.openxmlformats.org/officeDocument/2006/relationships/slideLayout" Target="/ppt/slideLayouts/slideLayout4.xml" Id="rId1" /><Relationship Type="http://schemas.microsoft.com/office/2007/relationships/hdphoto" Target="/ppt/media/hdphoto2.wdp" Id="rId4" /></Relationships>
</file>

<file path=ppt/slides/_rels/slide6.xml.rels>&#65279;<?xml version="1.0" encoding="utf-8"?><Relationships xmlns="http://schemas.openxmlformats.org/package/2006/relationships"><Relationship Type="http://schemas.openxmlformats.org/officeDocument/2006/relationships/image" Target="/ppt/media/image13.png" Id="rId3" /><Relationship Type="http://schemas.openxmlformats.org/officeDocument/2006/relationships/notesSlide" Target="/ppt/notesSlides/notesSlide4.xml" Id="rId2" /><Relationship Type="http://schemas.openxmlformats.org/officeDocument/2006/relationships/slideLayout" Target="/ppt/slideLayouts/slideLayout5.xml" Id="rId1" /><Relationship Type="http://schemas.openxmlformats.org/officeDocument/2006/relationships/image" Target="/ppt/media/image16.png" Id="rId6" /><Relationship Type="http://schemas.openxmlformats.org/officeDocument/2006/relationships/image" Target="/ppt/media/image15.png" Id="rId5" /><Relationship Type="http://schemas.openxmlformats.org/officeDocument/2006/relationships/image" Target="/ppt/media/image14.png" Id="rId4" /></Relationships>
</file>

<file path=ppt/slides/_rels/slide7.xml.rels>&#65279;<?xml version="1.0" encoding="utf-8"?><Relationships xmlns="http://schemas.openxmlformats.org/package/2006/relationships"><Relationship Type="http://schemas.openxmlformats.org/officeDocument/2006/relationships/image" Target="/ppt/media/image17.png" Id="rId3" /><Relationship Type="http://schemas.openxmlformats.org/officeDocument/2006/relationships/notesSlide" Target="/ppt/notesSlides/notesSlide5.xml" Id="rId2" /><Relationship Type="http://schemas.openxmlformats.org/officeDocument/2006/relationships/slideLayout" Target="/ppt/slideLayouts/slideLayout6.xml" Id="rId1" /><Relationship Type="http://schemas.openxmlformats.org/officeDocument/2006/relationships/image" Target="/ppt/media/image20.png" Id="rId6" /><Relationship Type="http://schemas.openxmlformats.org/officeDocument/2006/relationships/image" Target="/ppt/media/image19.png" Id="rId5" /><Relationship Type="http://schemas.openxmlformats.org/officeDocument/2006/relationships/image" Target="/ppt/media/image18.png" Id="rId4" /></Relationships>
</file>

<file path=ppt/slides/_rels/slide9.xml.rels>&#65279;<?xml version="1.0" encoding="utf-8"?><Relationships xmlns="http://schemas.openxmlformats.org/package/2006/relationships"><Relationship Type="http://schemas.openxmlformats.org/officeDocument/2006/relationships/image" Target="/ppt/media/image22.png" Id="rId3" /><Relationship Type="http://schemas.openxmlformats.org/officeDocument/2006/relationships/notesSlide" Target="/ppt/notesSlides/notesSlide6.xml" Id="rId2" /><Relationship Type="http://schemas.openxmlformats.org/officeDocument/2006/relationships/slideLayout" Target="/ppt/slideLayouts/slideLayout6.xml" Id="rId1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8253C84-3D7C-1CD0-9099-BDD2B07FDCBA}"/>
              </a:ext>
            </a:extLst>
          </p:cNvPr>
          <p:cNvSpPr/>
          <p:nvPr/>
        </p:nvSpPr>
        <p:spPr>
          <a:xfrm>
            <a:off x="12688584" y="7736440"/>
            <a:ext cx="1941816" cy="493160"/>
          </a:xfrm>
          <a:prstGeom prst="rect">
            <a:avLst/>
          </a:prstGeom>
          <a:solidFill>
            <a:srgbClr val="FE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DF82FC-2C21-7EBD-216A-8F7B521A5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10274"/>
            <a:ext cx="14623999" cy="822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C1B68C-02C5-C8F6-796D-FC7097D99BFF}"/>
              </a:ext>
            </a:extLst>
          </p:cNvPr>
          <p:cNvSpPr txBox="1"/>
          <p:nvPr/>
        </p:nvSpPr>
        <p:spPr>
          <a:xfrm>
            <a:off x="2368469" y="7203988"/>
            <a:ext cx="936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Group: </a:t>
            </a:r>
            <a:r>
              <a:rPr lang="en-US" b="1" dirty="0" err="1"/>
              <a:t>Nykaarious</a:t>
            </a:r>
            <a:endParaRPr lang="en-US" b="1" dirty="0"/>
          </a:p>
          <a:p>
            <a:pPr algn="ctr"/>
            <a:r>
              <a:rPr lang="fi-FI" b="1" dirty="0"/>
              <a:t>Aksharaa Sundarrajan </a:t>
            </a:r>
            <a:r>
              <a:rPr lang="en-US" b="1" dirty="0"/>
              <a:t>| Prerna Luthra | Siddhartha </a:t>
            </a:r>
            <a:r>
              <a:rPr lang="en-US" b="1" dirty="0" err="1"/>
              <a:t>Khanooja</a:t>
            </a:r>
            <a:r>
              <a:rPr lang="en-US" b="1" dirty="0"/>
              <a:t> | Sreeja Nair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2487178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998220"/>
            <a:ext cx="103577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What does data say about Live Commerce?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300645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BF44DC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10X</a:t>
            </a:r>
            <a:endParaRPr lang="en-US" sz="6200" dirty="0">
              <a:solidFill>
                <a:srgbClr val="BF44DC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37724" y="3389590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Conversion than traditional ecommerce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275659" y="2300645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BF44DC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73%</a:t>
            </a:r>
            <a:endParaRPr lang="en-US" sz="6200" dirty="0">
              <a:solidFill>
                <a:srgbClr val="BF44DC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275659" y="3389590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Consumers are more likely to make a purchase after watching a live event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713595" y="2300645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BF44DC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47%</a:t>
            </a:r>
            <a:endParaRPr lang="en-US" sz="6200" dirty="0">
              <a:solidFill>
                <a:srgbClr val="BF44DC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713595" y="3389590"/>
            <a:ext cx="407908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viewers make impulse purchases during live sessions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4993362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BF44DC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81%</a:t>
            </a:r>
            <a:endParaRPr lang="en-US" sz="6200" dirty="0">
              <a:solidFill>
                <a:srgbClr val="BF44DC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837724" y="6082308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Chinese consumers had used livestream commerce by 2023 to buy products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5275659" y="4993362"/>
            <a:ext cx="4078962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BF44DC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46%</a:t>
            </a:r>
            <a:endParaRPr lang="en-US" sz="6200" dirty="0">
              <a:solidFill>
                <a:srgbClr val="BF44DC"/>
              </a:solidFill>
            </a:endParaRPr>
          </a:p>
        </p:txBody>
      </p:sp>
      <p:sp>
        <p:nvSpPr>
          <p:cNvPr id="12" name="Text 10"/>
          <p:cNvSpPr/>
          <p:nvPr/>
        </p:nvSpPr>
        <p:spPr>
          <a:xfrm>
            <a:off x="5275659" y="6082308"/>
            <a:ext cx="40789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 consumers have made a purchase through livestream events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9713595" y="4993362"/>
            <a:ext cx="4079081" cy="789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200"/>
              </a:lnSpc>
              <a:buNone/>
            </a:pPr>
            <a:r>
              <a:rPr lang="en-US" sz="6200" kern="0" spc="-124" dirty="0">
                <a:solidFill>
                  <a:srgbClr val="BF44DC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64%</a:t>
            </a:r>
            <a:endParaRPr lang="en-US" sz="6200" dirty="0">
              <a:solidFill>
                <a:srgbClr val="BF44DC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9713595" y="6082308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Indian social media users make purchases directly , indicating a strong shift towards social commerce.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743903"/>
            <a:ext cx="676025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kern="0" spc="-71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Global Success &amp; Emerging Trends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324124" y="1809750"/>
            <a:ext cx="430768" cy="430768"/>
          </a:xfrm>
          <a:prstGeom prst="roundRect">
            <a:avLst>
              <a:gd name="adj" fmla="val 18672"/>
            </a:avLst>
          </a:prstGeom>
          <a:solidFill>
            <a:srgbClr val="F7D4EC"/>
          </a:solidFill>
          <a:ln w="7620">
            <a:solidFill>
              <a:srgbClr val="DDBAD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471880" y="1889879"/>
            <a:ext cx="13513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946344" y="1809750"/>
            <a:ext cx="30163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kern="0" spc="-30" dirty="0">
                <a:solidFill>
                  <a:srgbClr val="BF44DC"/>
                </a:solidFill>
                <a:ea typeface="Source Sans Pro" pitchFamily="34" charset="-122"/>
                <a:cs typeface="Source Sans Pro" pitchFamily="34" charset="-120"/>
              </a:rPr>
              <a:t>Taobao Live (China) </a:t>
            </a:r>
            <a:endParaRPr lang="en-US" sz="1850" b="1" dirty="0">
              <a:solidFill>
                <a:srgbClr val="BF44DC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6946344" y="2307669"/>
            <a:ext cx="3016329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$7.5B in sales in 30 minutes during Singles’ Day presales (2020).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10154126" y="1809750"/>
            <a:ext cx="430768" cy="430768"/>
          </a:xfrm>
          <a:prstGeom prst="roundRect">
            <a:avLst>
              <a:gd name="adj" fmla="val 18672"/>
            </a:avLst>
          </a:prstGeom>
          <a:solidFill>
            <a:srgbClr val="F7D4EC"/>
          </a:solidFill>
          <a:ln w="7620">
            <a:solidFill>
              <a:srgbClr val="DDBAD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301883" y="1889879"/>
            <a:ext cx="13513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776347" y="1809750"/>
            <a:ext cx="30163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kern="0" spc="-30" dirty="0">
                <a:solidFill>
                  <a:srgbClr val="BF44DC"/>
                </a:solidFill>
                <a:ea typeface="Source Sans Pro" pitchFamily="34" charset="-122"/>
                <a:cs typeface="Source Sans Pro" pitchFamily="34" charset="-120"/>
              </a:rPr>
              <a:t>Kiehl’s (Instagram Live) </a:t>
            </a:r>
            <a:endParaRPr lang="en-US" sz="1850" b="1" dirty="0">
              <a:solidFill>
                <a:srgbClr val="BF44DC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10776347" y="2307669"/>
            <a:ext cx="3016329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8x ROAS during Ramadan; 50% of new customers in H1 2021 came from this campaign.</a:t>
            </a:r>
            <a:endParaRPr lang="en-US" sz="1500" dirty="0"/>
          </a:p>
        </p:txBody>
      </p:sp>
      <p:sp>
        <p:nvSpPr>
          <p:cNvPr id="12" name="Shape 9"/>
          <p:cNvSpPr/>
          <p:nvPr/>
        </p:nvSpPr>
        <p:spPr>
          <a:xfrm>
            <a:off x="6324124" y="3633192"/>
            <a:ext cx="430768" cy="430768"/>
          </a:xfrm>
          <a:prstGeom prst="roundRect">
            <a:avLst>
              <a:gd name="adj" fmla="val 18672"/>
            </a:avLst>
          </a:prstGeom>
          <a:solidFill>
            <a:srgbClr val="F7D4EC"/>
          </a:solidFill>
          <a:ln w="7620">
            <a:solidFill>
              <a:srgbClr val="DDBAD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6471880" y="3713321"/>
            <a:ext cx="13513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6946344" y="3633192"/>
            <a:ext cx="30163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kern="0" spc="-30" dirty="0">
                <a:solidFill>
                  <a:srgbClr val="BF44DC"/>
                </a:solidFill>
                <a:ea typeface="Source Sans Pro" pitchFamily="34" charset="-122"/>
                <a:cs typeface="Source Sans Pro" pitchFamily="34" charset="-120"/>
              </a:rPr>
              <a:t>JUNGLUCK (Germany) </a:t>
            </a:r>
            <a:endParaRPr lang="en-US" sz="1850" b="1" dirty="0">
              <a:solidFill>
                <a:srgbClr val="BF44DC"/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6946344" y="4131112"/>
            <a:ext cx="3016329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70% increase in customer interactions, 30% rise in add-to-carts via live streaming.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10154126" y="3633192"/>
            <a:ext cx="430768" cy="430768"/>
          </a:xfrm>
          <a:prstGeom prst="roundRect">
            <a:avLst>
              <a:gd name="adj" fmla="val 18672"/>
            </a:avLst>
          </a:prstGeom>
          <a:solidFill>
            <a:srgbClr val="F7D4EC"/>
          </a:solidFill>
          <a:ln w="7620">
            <a:solidFill>
              <a:srgbClr val="DDBAD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301883" y="3713321"/>
            <a:ext cx="13513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0776347" y="3633192"/>
            <a:ext cx="30163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kern="0" spc="-30" dirty="0">
                <a:solidFill>
                  <a:srgbClr val="BF44DC"/>
                </a:solidFill>
                <a:ea typeface="Source Sans Pro" pitchFamily="34" charset="-122"/>
                <a:cs typeface="Source Sans Pro" pitchFamily="34" charset="-120"/>
              </a:rPr>
              <a:t>Hobbii (Live Shopping) </a:t>
            </a:r>
            <a:endParaRPr lang="en-US" sz="1850" b="1" dirty="0">
              <a:solidFill>
                <a:srgbClr val="BF44DC"/>
              </a:solidFill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776347" y="4131112"/>
            <a:ext cx="3016329" cy="612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5x higher conversion vs. paid ads; every 6th comment led to a purchase.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6324124" y="5456634"/>
            <a:ext cx="430768" cy="430768"/>
          </a:xfrm>
          <a:prstGeom prst="roundRect">
            <a:avLst>
              <a:gd name="adj" fmla="val 18672"/>
            </a:avLst>
          </a:prstGeom>
          <a:solidFill>
            <a:srgbClr val="F7D4EC"/>
          </a:solidFill>
          <a:ln w="7620">
            <a:solidFill>
              <a:srgbClr val="DDBAD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1" name="Text 18"/>
          <p:cNvSpPr/>
          <p:nvPr/>
        </p:nvSpPr>
        <p:spPr>
          <a:xfrm>
            <a:off x="6471880" y="5536763"/>
            <a:ext cx="13513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5</a:t>
            </a:r>
            <a:endParaRPr lang="en-US" sz="2100" dirty="0"/>
          </a:p>
        </p:txBody>
      </p:sp>
      <p:sp>
        <p:nvSpPr>
          <p:cNvPr id="22" name="Text 19"/>
          <p:cNvSpPr/>
          <p:nvPr/>
        </p:nvSpPr>
        <p:spPr>
          <a:xfrm>
            <a:off x="6946344" y="5456634"/>
            <a:ext cx="30163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kern="0" spc="-30" dirty="0">
                <a:solidFill>
                  <a:srgbClr val="BF44DC"/>
                </a:solidFill>
                <a:ea typeface="Source Sans Pro" pitchFamily="34" charset="-122"/>
                <a:cs typeface="Source Sans Pro" pitchFamily="34" charset="-120"/>
              </a:rPr>
              <a:t>Competitor Activity </a:t>
            </a:r>
            <a:endParaRPr lang="en-US" sz="1850" b="1" dirty="0">
              <a:solidFill>
                <a:srgbClr val="BF44DC"/>
              </a:solidFill>
            </a:endParaRPr>
          </a:p>
        </p:txBody>
      </p:sp>
      <p:sp>
        <p:nvSpPr>
          <p:cNvPr id="23" name="Text 20"/>
          <p:cNvSpPr/>
          <p:nvPr/>
        </p:nvSpPr>
        <p:spPr>
          <a:xfrm>
            <a:off x="6946344" y="5954554"/>
            <a:ext cx="3016329" cy="1531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Amazon, Myntra, and Flipkart are experimenting with live commerce, but engagement remains low due to limited integration &amp; interactive features.</a:t>
            </a:r>
            <a:endParaRPr lang="en-US" sz="1500" dirty="0"/>
          </a:p>
        </p:txBody>
      </p:sp>
      <p:sp>
        <p:nvSpPr>
          <p:cNvPr id="24" name="Shape 21"/>
          <p:cNvSpPr/>
          <p:nvPr/>
        </p:nvSpPr>
        <p:spPr>
          <a:xfrm>
            <a:off x="10154126" y="5456634"/>
            <a:ext cx="430768" cy="430768"/>
          </a:xfrm>
          <a:prstGeom prst="roundRect">
            <a:avLst>
              <a:gd name="adj" fmla="val 18672"/>
            </a:avLst>
          </a:prstGeom>
          <a:solidFill>
            <a:srgbClr val="F7D4EC"/>
          </a:solidFill>
          <a:ln w="7620">
            <a:solidFill>
              <a:srgbClr val="DDBAD2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5" name="Text 22"/>
          <p:cNvSpPr/>
          <p:nvPr/>
        </p:nvSpPr>
        <p:spPr>
          <a:xfrm>
            <a:off x="10301883" y="5536763"/>
            <a:ext cx="135136" cy="270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kern="0" spc="-4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6</a:t>
            </a:r>
            <a:endParaRPr lang="en-US" sz="2100" dirty="0"/>
          </a:p>
        </p:txBody>
      </p:sp>
      <p:sp>
        <p:nvSpPr>
          <p:cNvPr id="26" name="Text 23"/>
          <p:cNvSpPr/>
          <p:nvPr/>
        </p:nvSpPr>
        <p:spPr>
          <a:xfrm>
            <a:off x="10776347" y="5456634"/>
            <a:ext cx="3016329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kern="0" spc="-30" dirty="0">
                <a:solidFill>
                  <a:srgbClr val="BF44DC"/>
                </a:solidFill>
                <a:ea typeface="Source Sans Pro" pitchFamily="34" charset="-122"/>
                <a:cs typeface="Source Sans Pro" pitchFamily="34" charset="-120"/>
              </a:rPr>
              <a:t>Alternatives </a:t>
            </a:r>
            <a:endParaRPr lang="en-US" sz="1850" b="1" dirty="0">
              <a:solidFill>
                <a:srgbClr val="BF44DC"/>
              </a:solidFill>
            </a:endParaRPr>
          </a:p>
        </p:txBody>
      </p:sp>
      <p:sp>
        <p:nvSpPr>
          <p:cNvPr id="27" name="Text 24"/>
          <p:cNvSpPr/>
          <p:nvPr/>
        </p:nvSpPr>
        <p:spPr>
          <a:xfrm>
            <a:off x="10776347" y="5954554"/>
            <a:ext cx="3016329" cy="918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500" kern="0" spc="-3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AI &amp; virtual try-ons address similar concerns but need advancements for trust &amp; mass adoption.</a:t>
            </a:r>
            <a:endParaRPr lang="en-US" sz="15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BA2607B-4D7A-1A50-1069-B887EFC08502}"/>
              </a:ext>
            </a:extLst>
          </p:cNvPr>
          <p:cNvSpPr/>
          <p:nvPr/>
        </p:nvSpPr>
        <p:spPr>
          <a:xfrm>
            <a:off x="12688584" y="7736440"/>
            <a:ext cx="1941816" cy="493160"/>
          </a:xfrm>
          <a:prstGeom prst="rect">
            <a:avLst/>
          </a:prstGeom>
          <a:solidFill>
            <a:srgbClr val="FE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90995"/>
            <a:ext cx="84604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BRAND WEEK: A Scalable Solution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2473762"/>
            <a:ext cx="4078962" cy="25209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37724" y="52938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Scalability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37724" y="5789414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BRAND WEEK can be activated monthly, quarterly, or bi-annually, allowing flexibility for brands and shoppers.</a:t>
            </a:r>
            <a:endParaRPr lang="en-US" sz="18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659" y="2473762"/>
            <a:ext cx="4078962" cy="25209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75659" y="5293876"/>
            <a:ext cx="291476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NykaaAI Improvements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75659" y="5789414"/>
            <a:ext cx="407896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Enhance NykaaAI’s interactive capabilities to create a more engaging and personalized shopping experience.</a:t>
            </a:r>
            <a:endParaRPr lang="en-US" sz="18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3595" y="2473762"/>
            <a:ext cx="4079081" cy="252102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3595" y="5293995"/>
            <a:ext cx="31402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Data-Driven Optimization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3595" y="5789533"/>
            <a:ext cx="40790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Leverage data to optimize time slots and scheduling, and share engagement analytics to refine content strategies.</a:t>
            </a:r>
            <a:endParaRPr lang="en-US" sz="18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B6459D-E3A5-4819-8B04-9EDC850B14CA}"/>
              </a:ext>
            </a:extLst>
          </p:cNvPr>
          <p:cNvSpPr/>
          <p:nvPr/>
        </p:nvSpPr>
        <p:spPr>
          <a:xfrm>
            <a:off x="12688584" y="7736440"/>
            <a:ext cx="1941816" cy="493160"/>
          </a:xfrm>
          <a:prstGeom prst="rect">
            <a:avLst/>
          </a:prstGeom>
          <a:solidFill>
            <a:srgbClr val="FE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79FB2-2A8B-5AFA-4A5A-EFE19CA00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41008DF-8387-D86A-9C0F-2DD0D71EC085}"/>
              </a:ext>
            </a:extLst>
          </p:cNvPr>
          <p:cNvSpPr/>
          <p:nvPr/>
        </p:nvSpPr>
        <p:spPr>
          <a:xfrm>
            <a:off x="1059193" y="522522"/>
            <a:ext cx="9089177" cy="612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sz="5280" cap="small" dirty="0">
                <a:ea typeface="Prata" pitchFamily="34" charset="-122"/>
              </a:rPr>
              <a:t>ROADMAP FOR IMPLEMENTATION</a:t>
            </a:r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95D9712E-94F1-3144-173D-44E7C91D8C3D}"/>
              </a:ext>
            </a:extLst>
          </p:cNvPr>
          <p:cNvSpPr/>
          <p:nvPr/>
        </p:nvSpPr>
        <p:spPr>
          <a:xfrm>
            <a:off x="973235" y="1186002"/>
            <a:ext cx="1279916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ln w="6350">
                  <a:solidFill>
                    <a:schemeClr val="bg1">
                      <a:lumMod val="95000"/>
                      <a:lumOff val="5000"/>
                    </a:schemeClr>
                  </a:solidFill>
                </a:ln>
                <a:solidFill>
                  <a:schemeClr val="tx1">
                    <a:lumMod val="95000"/>
                  </a:schemeClr>
                </a:solidFill>
                <a:latin typeface="Abadi" panose="020B0604020104020204" pitchFamily="34" charset="0"/>
                <a:ea typeface="Roboto" pitchFamily="34" charset="-122"/>
                <a:cs typeface="Roboto" pitchFamily="34" charset="-120"/>
              </a:rPr>
              <a:t>Product Journey: Research to Launch and Beyond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A87EBEA4-CAB0-E779-43C1-AA644092F9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957226"/>
              </p:ext>
            </p:extLst>
          </p:nvPr>
        </p:nvGraphicFramePr>
        <p:xfrm>
          <a:off x="590362" y="1286995"/>
          <a:ext cx="13449675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0502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sign&#10;&#10;Description automatically generated">
            <a:extLst>
              <a:ext uri="{FF2B5EF4-FFF2-40B4-BE49-F238E27FC236}">
                <a16:creationId xmlns:a16="http://schemas.microsoft.com/office/drawing/2014/main" id="{1867F144-749F-BB5D-C742-707AC4517D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6" t="15196" r="16993" b="4739"/>
          <a:stretch/>
        </p:blipFill>
        <p:spPr>
          <a:xfrm>
            <a:off x="0" y="-1"/>
            <a:ext cx="7061200" cy="82184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8FFF93-5B3E-4143-8511-6B380DC5E84B}"/>
              </a:ext>
            </a:extLst>
          </p:cNvPr>
          <p:cNvSpPr txBox="1"/>
          <p:nvPr/>
        </p:nvSpPr>
        <p:spPr>
          <a:xfrm>
            <a:off x="8178800" y="2552700"/>
            <a:ext cx="54229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Century Gothic" panose="020B0502020202020204" pitchFamily="34" charset="0"/>
              </a:rPr>
              <a:t>SIGNING OFF</a:t>
            </a:r>
          </a:p>
          <a:p>
            <a:pPr algn="ctr"/>
            <a:endParaRPr lang="en-US" sz="4400" dirty="0">
              <a:latin typeface="Century Gothic" panose="020B0502020202020204" pitchFamily="34" charset="0"/>
            </a:endParaRPr>
          </a:p>
          <a:p>
            <a:pPr algn="ctr"/>
            <a:r>
              <a:rPr lang="en-US" sz="4400" dirty="0">
                <a:latin typeface="Century Gothic" panose="020B0502020202020204" pitchFamily="34" charset="0"/>
              </a:rPr>
              <a:t>TEAM NYKAARIOUS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A0F0D1-2065-6542-0084-4A6BFB4B1A6E}"/>
              </a:ext>
            </a:extLst>
          </p:cNvPr>
          <p:cNvSpPr/>
          <p:nvPr/>
        </p:nvSpPr>
        <p:spPr>
          <a:xfrm>
            <a:off x="12688584" y="7736440"/>
            <a:ext cx="1941816" cy="493160"/>
          </a:xfrm>
          <a:prstGeom prst="rect">
            <a:avLst/>
          </a:prstGeom>
          <a:solidFill>
            <a:srgbClr val="FE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14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54167"/>
            <a:ext cx="7147084" cy="6336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kern="0" spc="-8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Makeup Shopper's Dilemma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837724" y="1910953"/>
            <a:ext cx="7468553" cy="3445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endParaRPr lang="en-US" sz="165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6AC3150-72C8-137D-E0E0-A119F2756827}"/>
              </a:ext>
            </a:extLst>
          </p:cNvPr>
          <p:cNvGrpSpPr/>
          <p:nvPr/>
        </p:nvGrpSpPr>
        <p:grpSpPr>
          <a:xfrm>
            <a:off x="837724" y="2166699"/>
            <a:ext cx="7468552" cy="4535329"/>
            <a:chOff x="837724" y="2740104"/>
            <a:chExt cx="7468552" cy="4535329"/>
          </a:xfrm>
        </p:grpSpPr>
        <p:sp>
          <p:nvSpPr>
            <p:cNvPr id="5" name="Shape 2"/>
            <p:cNvSpPr/>
            <p:nvPr/>
          </p:nvSpPr>
          <p:spPr>
            <a:xfrm>
              <a:off x="837724" y="2740104"/>
              <a:ext cx="484703" cy="484703"/>
            </a:xfrm>
            <a:prstGeom prst="roundRect">
              <a:avLst>
                <a:gd name="adj" fmla="val 18668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6" name="Text 3"/>
            <p:cNvSpPr/>
            <p:nvPr/>
          </p:nvSpPr>
          <p:spPr>
            <a:xfrm>
              <a:off x="1004054" y="2830354"/>
              <a:ext cx="152043" cy="3042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2350" kern="0" spc="-48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1</a:t>
              </a:r>
              <a:endParaRPr lang="en-US" sz="2350" dirty="0"/>
            </a:p>
          </p:txBody>
        </p:sp>
        <p:sp>
          <p:nvSpPr>
            <p:cNvPr id="7" name="Text 4"/>
            <p:cNvSpPr/>
            <p:nvPr/>
          </p:nvSpPr>
          <p:spPr>
            <a:xfrm>
              <a:off x="1537811" y="2740104"/>
              <a:ext cx="2534603" cy="3168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950" kern="0" spc="-40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Limited Confidence</a:t>
              </a:r>
              <a:endParaRPr lang="en-US" sz="1950" dirty="0"/>
            </a:p>
          </p:txBody>
        </p:sp>
        <p:sp>
          <p:nvSpPr>
            <p:cNvPr id="8" name="Text 5"/>
            <p:cNvSpPr/>
            <p:nvPr/>
          </p:nvSpPr>
          <p:spPr>
            <a:xfrm>
              <a:off x="1537811" y="3186113"/>
              <a:ext cx="6768465" cy="3445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650" kern="0" spc="-34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Ordering new makeup shades online can feel uncertain</a:t>
              </a:r>
              <a:endParaRPr lang="en-US" sz="1650" dirty="0"/>
            </a:p>
          </p:txBody>
        </p:sp>
        <p:sp>
          <p:nvSpPr>
            <p:cNvPr id="9" name="Shape 6"/>
            <p:cNvSpPr/>
            <p:nvPr/>
          </p:nvSpPr>
          <p:spPr>
            <a:xfrm>
              <a:off x="837724" y="3988356"/>
              <a:ext cx="484703" cy="484703"/>
            </a:xfrm>
            <a:prstGeom prst="roundRect">
              <a:avLst>
                <a:gd name="adj" fmla="val 18668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Text 7"/>
            <p:cNvSpPr/>
            <p:nvPr/>
          </p:nvSpPr>
          <p:spPr>
            <a:xfrm>
              <a:off x="1004054" y="4078605"/>
              <a:ext cx="152043" cy="3042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2350" kern="0" spc="-48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2</a:t>
              </a:r>
              <a:endParaRPr lang="en-US" sz="2350" dirty="0"/>
            </a:p>
          </p:txBody>
        </p:sp>
        <p:sp>
          <p:nvSpPr>
            <p:cNvPr id="11" name="Text 8"/>
            <p:cNvSpPr/>
            <p:nvPr/>
          </p:nvSpPr>
          <p:spPr>
            <a:xfrm>
              <a:off x="1537811" y="3988356"/>
              <a:ext cx="2534603" cy="3168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950" kern="0" spc="-40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Go-To Products</a:t>
              </a:r>
              <a:endParaRPr lang="en-US" sz="1950" dirty="0"/>
            </a:p>
          </p:txBody>
        </p:sp>
        <p:sp>
          <p:nvSpPr>
            <p:cNvPr id="12" name="Text 9"/>
            <p:cNvSpPr/>
            <p:nvPr/>
          </p:nvSpPr>
          <p:spPr>
            <a:xfrm>
              <a:off x="1537811" y="4434364"/>
              <a:ext cx="6768465" cy="3445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650" kern="0" spc="-34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Shoppers have a few trusted lipstick and foundation shades</a:t>
              </a:r>
              <a:endParaRPr lang="en-US" sz="1650" dirty="0"/>
            </a:p>
          </p:txBody>
        </p:sp>
        <p:sp>
          <p:nvSpPr>
            <p:cNvPr id="13" name="Shape 10"/>
            <p:cNvSpPr/>
            <p:nvPr/>
          </p:nvSpPr>
          <p:spPr>
            <a:xfrm>
              <a:off x="837724" y="5236607"/>
              <a:ext cx="484703" cy="484703"/>
            </a:xfrm>
            <a:prstGeom prst="roundRect">
              <a:avLst>
                <a:gd name="adj" fmla="val 18668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 11"/>
            <p:cNvSpPr/>
            <p:nvPr/>
          </p:nvSpPr>
          <p:spPr>
            <a:xfrm>
              <a:off x="1004054" y="5326856"/>
              <a:ext cx="152043" cy="3042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2350" kern="0" spc="-48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3</a:t>
              </a:r>
              <a:endParaRPr lang="en-US" sz="2350" dirty="0"/>
            </a:p>
          </p:txBody>
        </p:sp>
        <p:sp>
          <p:nvSpPr>
            <p:cNvPr id="15" name="Text 12"/>
            <p:cNvSpPr/>
            <p:nvPr/>
          </p:nvSpPr>
          <p:spPr>
            <a:xfrm>
              <a:off x="1537811" y="5236607"/>
              <a:ext cx="3131820" cy="3168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950" kern="0" spc="-40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Experimentation Challenges</a:t>
              </a:r>
              <a:endParaRPr lang="en-US" sz="1950" dirty="0"/>
            </a:p>
          </p:txBody>
        </p:sp>
        <p:sp>
          <p:nvSpPr>
            <p:cNvPr id="16" name="Text 13"/>
            <p:cNvSpPr/>
            <p:nvPr/>
          </p:nvSpPr>
          <p:spPr>
            <a:xfrm>
              <a:off x="1537811" y="5682615"/>
              <a:ext cx="6768465" cy="3445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650" kern="0" spc="-34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Trying new brands or shades feels like a gamble</a:t>
              </a:r>
              <a:endParaRPr lang="en-US" sz="1650" dirty="0"/>
            </a:p>
          </p:txBody>
        </p:sp>
        <p:sp>
          <p:nvSpPr>
            <p:cNvPr id="17" name="Shape 14"/>
            <p:cNvSpPr/>
            <p:nvPr/>
          </p:nvSpPr>
          <p:spPr>
            <a:xfrm>
              <a:off x="837724" y="6484858"/>
              <a:ext cx="484703" cy="484703"/>
            </a:xfrm>
            <a:prstGeom prst="roundRect">
              <a:avLst>
                <a:gd name="adj" fmla="val 18668"/>
              </a:avLst>
            </a:prstGeom>
            <a:solidFill>
              <a:srgbClr val="F0D4F7"/>
            </a:solidFill>
            <a:ln w="7620">
              <a:solidFill>
                <a:srgbClr val="D6BADD"/>
              </a:solidFill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8" name="Text 15"/>
            <p:cNvSpPr/>
            <p:nvPr/>
          </p:nvSpPr>
          <p:spPr>
            <a:xfrm>
              <a:off x="1004054" y="6575108"/>
              <a:ext cx="152043" cy="30420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 algn="ctr">
                <a:lnSpc>
                  <a:spcPts val="2350"/>
                </a:lnSpc>
                <a:buNone/>
              </a:pPr>
              <a:r>
                <a:rPr lang="en-US" sz="2350" kern="0" spc="-48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4</a:t>
              </a:r>
              <a:endParaRPr lang="en-US" sz="2350" dirty="0"/>
            </a:p>
          </p:txBody>
        </p:sp>
        <p:sp>
          <p:nvSpPr>
            <p:cNvPr id="19" name="Text 16"/>
            <p:cNvSpPr/>
            <p:nvPr/>
          </p:nvSpPr>
          <p:spPr>
            <a:xfrm>
              <a:off x="1537811" y="6484858"/>
              <a:ext cx="2534603" cy="316825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450"/>
                </a:lnSpc>
                <a:buNone/>
              </a:pPr>
              <a:r>
                <a:rPr lang="en-US" sz="1950" kern="0" spc="-40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Suitability Concerns</a:t>
              </a:r>
              <a:endParaRPr lang="en-US" sz="1950" dirty="0"/>
            </a:p>
          </p:txBody>
        </p:sp>
        <p:sp>
          <p:nvSpPr>
            <p:cNvPr id="20" name="Text 17"/>
            <p:cNvSpPr/>
            <p:nvPr/>
          </p:nvSpPr>
          <p:spPr>
            <a:xfrm>
              <a:off x="1537811" y="6930866"/>
              <a:ext cx="6768465" cy="344567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700"/>
                </a:lnSpc>
                <a:buNone/>
              </a:pPr>
              <a:r>
                <a:rPr lang="en-US" sz="1650" kern="0" spc="-34" dirty="0">
                  <a:solidFill>
                    <a:srgbClr val="272525"/>
                  </a:solidFill>
                  <a:latin typeface="Source Sans Pro" pitchFamily="34" charset="0"/>
                  <a:ea typeface="Source Sans Pro" pitchFamily="34" charset="-122"/>
                  <a:cs typeface="Source Sans Pro" pitchFamily="34" charset="-120"/>
                </a:rPr>
                <a:t>Difficulty in determining if a new product will actually suit the buyer</a:t>
              </a:r>
              <a:endParaRPr lang="en-US" sz="1650"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04173"/>
            <a:ext cx="7468553" cy="1056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kern="0" spc="-67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The Problem with Online Makeup Shopping</a:t>
            </a:r>
            <a:endParaRPr lang="en-US" sz="33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32333A-5B8D-7966-E3FC-C658F9413762}"/>
              </a:ext>
            </a:extLst>
          </p:cNvPr>
          <p:cNvGrpSpPr/>
          <p:nvPr/>
        </p:nvGrpSpPr>
        <p:grpSpPr>
          <a:xfrm>
            <a:off x="6324124" y="2052697"/>
            <a:ext cx="7468553" cy="3090505"/>
            <a:chOff x="6324124" y="2329458"/>
            <a:chExt cx="7468553" cy="3090505"/>
          </a:xfrm>
        </p:grpSpPr>
        <p:sp>
          <p:nvSpPr>
            <p:cNvPr id="4" name="Shape 1"/>
            <p:cNvSpPr/>
            <p:nvPr/>
          </p:nvSpPr>
          <p:spPr>
            <a:xfrm>
              <a:off x="6324124" y="2329458"/>
              <a:ext cx="7468553" cy="638056"/>
            </a:xfrm>
            <a:prstGeom prst="roundRect">
              <a:avLst>
                <a:gd name="adj" fmla="val 11818"/>
              </a:avLst>
            </a:prstGeom>
            <a:solidFill>
              <a:srgbClr val="F0D4F7"/>
            </a:solidFill>
            <a:ln w="7620">
              <a:noFill/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5" name="Text 2"/>
            <p:cNvSpPr/>
            <p:nvPr/>
          </p:nvSpPr>
          <p:spPr>
            <a:xfrm>
              <a:off x="6511171" y="2516505"/>
              <a:ext cx="2112169" cy="2639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050"/>
                </a:lnSpc>
                <a:buNone/>
              </a:pPr>
              <a:r>
                <a:rPr lang="en-US" b="1" kern="0" spc="-33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Online Gamble</a:t>
              </a:r>
              <a:endParaRPr lang="en-US" dirty="0"/>
            </a:p>
          </p:txBody>
        </p:sp>
        <p:sp>
          <p:nvSpPr>
            <p:cNvPr id="6" name="Shape 3"/>
            <p:cNvSpPr/>
            <p:nvPr/>
          </p:nvSpPr>
          <p:spPr>
            <a:xfrm>
              <a:off x="6324124" y="3146941"/>
              <a:ext cx="7468553" cy="638056"/>
            </a:xfrm>
            <a:prstGeom prst="roundRect">
              <a:avLst>
                <a:gd name="adj" fmla="val 11818"/>
              </a:avLst>
            </a:prstGeom>
            <a:solidFill>
              <a:srgbClr val="F0D4F7"/>
            </a:solidFill>
            <a:ln w="7620">
              <a:noFill/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7" name="Text 4"/>
            <p:cNvSpPr/>
            <p:nvPr/>
          </p:nvSpPr>
          <p:spPr>
            <a:xfrm>
              <a:off x="6511171" y="3333988"/>
              <a:ext cx="2112169" cy="2639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050"/>
                </a:lnSpc>
                <a:buNone/>
              </a:pPr>
              <a:r>
                <a:rPr lang="en-US" b="1" kern="0" spc="-33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Misleading Visuals</a:t>
              </a:r>
              <a:endParaRPr lang="en-US" dirty="0"/>
            </a:p>
          </p:txBody>
        </p:sp>
        <p:sp>
          <p:nvSpPr>
            <p:cNvPr id="8" name="Shape 5"/>
            <p:cNvSpPr/>
            <p:nvPr/>
          </p:nvSpPr>
          <p:spPr>
            <a:xfrm>
              <a:off x="6324124" y="3964424"/>
              <a:ext cx="7468553" cy="638056"/>
            </a:xfrm>
            <a:prstGeom prst="roundRect">
              <a:avLst>
                <a:gd name="adj" fmla="val 11818"/>
              </a:avLst>
            </a:prstGeom>
            <a:solidFill>
              <a:srgbClr val="F0D4F7"/>
            </a:solidFill>
            <a:ln w="7620">
              <a:noFill/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9" name="Text 6"/>
            <p:cNvSpPr/>
            <p:nvPr/>
          </p:nvSpPr>
          <p:spPr>
            <a:xfrm>
              <a:off x="6511171" y="4151471"/>
              <a:ext cx="2503170" cy="2639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050"/>
                </a:lnSpc>
                <a:buNone/>
              </a:pPr>
              <a:r>
                <a:rPr lang="en-US" b="1" kern="0" spc="-33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Inconvenient Offline Trials</a:t>
              </a:r>
              <a:endParaRPr lang="en-US" dirty="0"/>
            </a:p>
          </p:txBody>
        </p:sp>
        <p:sp>
          <p:nvSpPr>
            <p:cNvPr id="10" name="Shape 7"/>
            <p:cNvSpPr/>
            <p:nvPr/>
          </p:nvSpPr>
          <p:spPr>
            <a:xfrm>
              <a:off x="6324124" y="4781907"/>
              <a:ext cx="7468553" cy="638056"/>
            </a:xfrm>
            <a:prstGeom prst="roundRect">
              <a:avLst>
                <a:gd name="adj" fmla="val 11818"/>
              </a:avLst>
            </a:prstGeom>
            <a:solidFill>
              <a:srgbClr val="F0D4F7"/>
            </a:solidFill>
            <a:ln w="7620">
              <a:noFill/>
              <a:prstDash val="solid"/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1" name="Text 8"/>
            <p:cNvSpPr/>
            <p:nvPr/>
          </p:nvSpPr>
          <p:spPr>
            <a:xfrm>
              <a:off x="6511171" y="4968954"/>
              <a:ext cx="2523053" cy="26396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t"/>
            <a:lstStyle/>
            <a:p>
              <a:pPr marL="0" indent="0">
                <a:lnSpc>
                  <a:spcPts val="2050"/>
                </a:lnSpc>
                <a:buNone/>
              </a:pPr>
              <a:r>
                <a:rPr lang="en-US" b="1" kern="0" spc="-33" dirty="0">
                  <a:solidFill>
                    <a:srgbClr val="272525"/>
                  </a:solidFill>
                  <a:latin typeface="Source Serif Pro Semi Bold" pitchFamily="34" charset="0"/>
                  <a:ea typeface="Source Serif Pro Semi Bold" pitchFamily="34" charset="-122"/>
                  <a:cs typeface="Source Serif Pro Semi Bold" pitchFamily="34" charset="-120"/>
                </a:rPr>
                <a:t>Time-Consuming Research</a:t>
              </a:r>
              <a:endParaRPr lang="en-US" dirty="0"/>
            </a:p>
          </p:txBody>
        </p:sp>
      </p:grpSp>
      <p:sp>
        <p:nvSpPr>
          <p:cNvPr id="12" name="Text 9"/>
          <p:cNvSpPr/>
          <p:nvPr/>
        </p:nvSpPr>
        <p:spPr>
          <a:xfrm>
            <a:off x="6324124" y="5900320"/>
            <a:ext cx="3379470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b="1" kern="0" spc="-5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Outcome?</a:t>
            </a:r>
            <a:r>
              <a:rPr lang="en-US" sz="2650" kern="0" spc="-5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 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6324124" y="6380678"/>
            <a:ext cx="7468553" cy="8446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kern="0" spc="-5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 delayed buying cycle and a missed opportunity for brands to convert interest into purchase.</a:t>
            </a:r>
            <a:endParaRPr lang="en-US" sz="26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3ECF3F-8EE2-C064-8F0E-F9272ECE478D}"/>
              </a:ext>
            </a:extLst>
          </p:cNvPr>
          <p:cNvSpPr/>
          <p:nvPr/>
        </p:nvSpPr>
        <p:spPr>
          <a:xfrm>
            <a:off x="12688584" y="7736440"/>
            <a:ext cx="1941816" cy="493160"/>
          </a:xfrm>
          <a:prstGeom prst="rect">
            <a:avLst/>
          </a:prstGeom>
          <a:solidFill>
            <a:srgbClr val="FE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106EA2BA-03C6-E78A-89C3-0CDD6A189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779069" y="1092785"/>
            <a:ext cx="6962841" cy="293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8">
            <a:extLst>
              <a:ext uri="{FF2B5EF4-FFF2-40B4-BE49-F238E27FC236}">
                <a16:creationId xmlns:a16="http://schemas.microsoft.com/office/drawing/2014/main" id="{A298D6DC-95E5-4CA3-D35B-7371327FC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0537" y="4671164"/>
            <a:ext cx="4484900" cy="21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77ACA414-FD31-DC5B-F2EC-BFAA7FF2E2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925369" y="4671164"/>
            <a:ext cx="4779661" cy="227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0F68B685-6A6F-3FD3-2A1C-52268B12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 l="2364" r="2364"/>
          <a:stretch/>
        </p:blipFill>
        <p:spPr bwMode="auto">
          <a:xfrm>
            <a:off x="9707127" y="4671164"/>
            <a:ext cx="4783855" cy="2387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8">
            <a:extLst>
              <a:ext uri="{FF2B5EF4-FFF2-40B4-BE49-F238E27FC236}">
                <a16:creationId xmlns:a16="http://schemas.microsoft.com/office/drawing/2014/main" id="{A298D6DC-95E5-4CA3-D35B-7371327FC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602502" y="4671164"/>
            <a:ext cx="4480970" cy="213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3F24133-6E0D-C9D3-BC46-73C100DD423D}"/>
              </a:ext>
            </a:extLst>
          </p:cNvPr>
          <p:cNvGrpSpPr/>
          <p:nvPr/>
        </p:nvGrpSpPr>
        <p:grpSpPr>
          <a:xfrm>
            <a:off x="7186730" y="1092785"/>
            <a:ext cx="6924292" cy="3133242"/>
            <a:chOff x="7186730" y="1092785"/>
            <a:chExt cx="6924292" cy="3133242"/>
          </a:xfrm>
        </p:grpSpPr>
        <p:pic>
          <p:nvPicPr>
            <p:cNvPr id="3" name="Picture 16" descr="Forms response chart. Question title: Would you be more likely to buy a product if you saw how it looked on models of different skin tones?. Number of responses: 19 responses.">
              <a:extLst>
                <a:ext uri="{FF2B5EF4-FFF2-40B4-BE49-F238E27FC236}">
                  <a16:creationId xmlns:a16="http://schemas.microsoft.com/office/drawing/2014/main" id="{21052384-39DA-D09A-F08F-900AA6A96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86730" y="1092785"/>
              <a:ext cx="6924292" cy="31332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8B8F8D9-4A4B-B025-4E33-56AE51F8C2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/>
            <a:srcRect t="14589" r="83269" b="78562"/>
            <a:stretch/>
          </p:blipFill>
          <p:spPr bwMode="auto">
            <a:xfrm>
              <a:off x="7186730" y="1750740"/>
              <a:ext cx="1164960" cy="2007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38206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720447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kern="0" spc="-8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Solution?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837724" y="1730335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kern="0" spc="-8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BRAND WEEK </a:t>
            </a:r>
            <a:endParaRPr lang="en-US" sz="4200" dirty="0"/>
          </a:p>
        </p:txBody>
      </p:sp>
      <p:sp>
        <p:nvSpPr>
          <p:cNvPr id="5" name="Text 2"/>
          <p:cNvSpPr/>
          <p:nvPr/>
        </p:nvSpPr>
        <p:spPr>
          <a:xfrm>
            <a:off x="837724" y="2437744"/>
            <a:ext cx="267533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3200" b="1" kern="0" spc="-42" dirty="0">
                <a:solidFill>
                  <a:srgbClr val="BF44DC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For the Shopper:</a:t>
            </a:r>
            <a:endParaRPr lang="en-US" sz="3200" b="1" dirty="0">
              <a:solidFill>
                <a:srgbClr val="BF44DC"/>
              </a:solidFill>
            </a:endParaRPr>
          </a:p>
        </p:txBody>
      </p:sp>
      <p:sp>
        <p:nvSpPr>
          <p:cNvPr id="6" name="Shape 3"/>
          <p:cNvSpPr/>
          <p:nvPr/>
        </p:nvSpPr>
        <p:spPr>
          <a:xfrm>
            <a:off x="1163598" y="3415665"/>
            <a:ext cx="30480" cy="4093369"/>
          </a:xfrm>
          <a:prstGeom prst="roundRect">
            <a:avLst>
              <a:gd name="adj" fmla="val 3133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7" name="Shape 4"/>
          <p:cNvSpPr/>
          <p:nvPr/>
        </p:nvSpPr>
        <p:spPr>
          <a:xfrm>
            <a:off x="1404164" y="3911918"/>
            <a:ext cx="795933" cy="30480"/>
          </a:xfrm>
          <a:prstGeom prst="roundRect">
            <a:avLst>
              <a:gd name="adj" fmla="val 3133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5"/>
          <p:cNvSpPr/>
          <p:nvPr/>
        </p:nvSpPr>
        <p:spPr>
          <a:xfrm>
            <a:off x="923032" y="3671411"/>
            <a:ext cx="511612" cy="51161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Text 6"/>
          <p:cNvSpPr/>
          <p:nvPr/>
        </p:nvSpPr>
        <p:spPr>
          <a:xfrm>
            <a:off x="1098530" y="3766661"/>
            <a:ext cx="16049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kern="0" spc="-5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2429589" y="3643074"/>
            <a:ext cx="5876687" cy="909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Brand Week that brings top beauty brands live on one interactive page</a:t>
            </a:r>
            <a:endParaRPr lang="en-US" sz="2200" dirty="0"/>
          </a:p>
        </p:txBody>
      </p:sp>
      <p:sp>
        <p:nvSpPr>
          <p:cNvPr id="11" name="Shape 8"/>
          <p:cNvSpPr/>
          <p:nvPr/>
        </p:nvSpPr>
        <p:spPr>
          <a:xfrm>
            <a:off x="1404164" y="5503783"/>
            <a:ext cx="795933" cy="30480"/>
          </a:xfrm>
          <a:prstGeom prst="roundRect">
            <a:avLst>
              <a:gd name="adj" fmla="val 3133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Shape 9"/>
          <p:cNvSpPr/>
          <p:nvPr/>
        </p:nvSpPr>
        <p:spPr>
          <a:xfrm>
            <a:off x="923032" y="5263277"/>
            <a:ext cx="511612" cy="51161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Text 10"/>
          <p:cNvSpPr/>
          <p:nvPr/>
        </p:nvSpPr>
        <p:spPr>
          <a:xfrm>
            <a:off x="1098530" y="5358527"/>
            <a:ext cx="16049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kern="0" spc="-5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2429589" y="5234940"/>
            <a:ext cx="5876687" cy="9096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Pre-scheduled slots – clear communication, real-time engagement and first-hand answers</a:t>
            </a:r>
            <a:endParaRPr lang="en-US" sz="2200" dirty="0"/>
          </a:p>
        </p:txBody>
      </p:sp>
      <p:sp>
        <p:nvSpPr>
          <p:cNvPr id="15" name="Shape 12"/>
          <p:cNvSpPr/>
          <p:nvPr/>
        </p:nvSpPr>
        <p:spPr>
          <a:xfrm>
            <a:off x="1404164" y="7095649"/>
            <a:ext cx="795933" cy="30480"/>
          </a:xfrm>
          <a:prstGeom prst="roundRect">
            <a:avLst>
              <a:gd name="adj" fmla="val 313362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923032" y="6855143"/>
            <a:ext cx="511612" cy="511612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1098530" y="6950393"/>
            <a:ext cx="16049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kern="0" spc="-5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429589" y="6826806"/>
            <a:ext cx="5876687" cy="4548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kern="0" spc="-36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Clubbed offers, and one-day delivery incentives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2883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Solution?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2328445"/>
            <a:ext cx="4505920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3500" b="1" kern="0" spc="-71" dirty="0">
                <a:solidFill>
                  <a:srgbClr val="BF44DC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For the Brand:</a:t>
            </a:r>
            <a:endParaRPr lang="en-US" sz="3500" b="1" dirty="0">
              <a:solidFill>
                <a:srgbClr val="BF44DC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3293030"/>
            <a:ext cx="562451" cy="5624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324124" y="4094797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Premium Visibility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324124" y="4942284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Premium visibility (real estate &amp; marketing)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3259" y="3293030"/>
            <a:ext cx="562451" cy="5624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33259" y="4094797"/>
            <a:ext cx="2250162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Direct Engagement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8933259" y="4942284"/>
            <a:ext cx="225016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Direct consumer engagement</a:t>
            </a:r>
            <a:endParaRPr lang="en-US" sz="1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42395" y="3293030"/>
            <a:ext cx="562570" cy="56257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1542395" y="4094916"/>
            <a:ext cx="225028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Brand Trust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11542395" y="4590454"/>
            <a:ext cx="2250281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Stronger brand trust (immersive shopping experience)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7DCBD6-9393-350D-891F-09E3729FF474}"/>
              </a:ext>
            </a:extLst>
          </p:cNvPr>
          <p:cNvSpPr/>
          <p:nvPr/>
        </p:nvSpPr>
        <p:spPr>
          <a:xfrm>
            <a:off x="12688584" y="7736440"/>
            <a:ext cx="1941816" cy="493160"/>
          </a:xfrm>
          <a:prstGeom prst="rect">
            <a:avLst/>
          </a:prstGeom>
          <a:solidFill>
            <a:srgbClr val="FE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5086A3FE-E552-F829-A443-C309FA369FB3}"/>
              </a:ext>
            </a:extLst>
          </p:cNvPr>
          <p:cNvSpPr/>
          <p:nvPr/>
        </p:nvSpPr>
        <p:spPr>
          <a:xfrm>
            <a:off x="6324124" y="1837719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kern="0" spc="-8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BRAND WEEK </a:t>
            </a:r>
            <a:endParaRPr lang="en-US" sz="4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53102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Solution?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1808440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3600" b="1" kern="0" spc="-89" dirty="0">
                <a:solidFill>
                  <a:srgbClr val="BF44DC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For Nykaa:</a:t>
            </a:r>
            <a:endParaRPr lang="en-US" sz="3600" b="1" dirty="0">
              <a:solidFill>
                <a:srgbClr val="BF44DC"/>
              </a:solidFill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2871430"/>
            <a:ext cx="1196816" cy="143625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879913" y="31107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Monetization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879913" y="3606284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Slot Auctioning and monetization</a:t>
            </a:r>
            <a:endParaRPr lang="en-US" sz="18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4307681"/>
            <a:ext cx="1196816" cy="143625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879913" y="45469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User Retention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879913" y="5042535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Reduced platform swap and higher retention</a:t>
            </a:r>
            <a:endParaRPr lang="en-US" sz="18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5743932"/>
            <a:ext cx="1196816" cy="1740218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879913" y="598324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Platform Growth</a:t>
            </a:r>
            <a:endParaRPr lang="en-US" sz="2200" dirty="0"/>
          </a:p>
        </p:txBody>
      </p:sp>
      <p:sp>
        <p:nvSpPr>
          <p:cNvPr id="13" name="Text 7"/>
          <p:cNvSpPr/>
          <p:nvPr/>
        </p:nvSpPr>
        <p:spPr>
          <a:xfrm>
            <a:off x="7879913" y="6478786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Platform promotion from featured brand thereby improving platform reach and trust</a:t>
            </a:r>
            <a:endParaRPr lang="en-US" sz="18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FA7915-6D2F-4033-F73C-5F401512917A}"/>
              </a:ext>
            </a:extLst>
          </p:cNvPr>
          <p:cNvSpPr/>
          <p:nvPr/>
        </p:nvSpPr>
        <p:spPr>
          <a:xfrm>
            <a:off x="12688584" y="7736440"/>
            <a:ext cx="1941816" cy="493160"/>
          </a:xfrm>
          <a:prstGeom prst="rect">
            <a:avLst/>
          </a:prstGeom>
          <a:solidFill>
            <a:srgbClr val="FE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 1">
            <a:extLst>
              <a:ext uri="{FF2B5EF4-FFF2-40B4-BE49-F238E27FC236}">
                <a16:creationId xmlns:a16="http://schemas.microsoft.com/office/drawing/2014/main" id="{80075B6D-C663-621F-0AC0-25D5ED7870F4}"/>
              </a:ext>
            </a:extLst>
          </p:cNvPr>
          <p:cNvSpPr/>
          <p:nvPr/>
        </p:nvSpPr>
        <p:spPr>
          <a:xfrm>
            <a:off x="6324124" y="1360883"/>
            <a:ext cx="5350788" cy="6687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kern="0" spc="-8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BRAND WEEK </a:t>
            </a:r>
            <a:endParaRPr lang="en-US" sz="4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C3CA7-0B27-9D5E-13CE-A4C9B234E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154DE7D-8D5F-3565-526F-05D6E6E7623C}"/>
              </a:ext>
            </a:extLst>
          </p:cNvPr>
          <p:cNvSpPr/>
          <p:nvPr/>
        </p:nvSpPr>
        <p:spPr>
          <a:xfrm>
            <a:off x="12688584" y="7642260"/>
            <a:ext cx="1941816" cy="493160"/>
          </a:xfrm>
          <a:prstGeom prst="rect">
            <a:avLst/>
          </a:prstGeom>
          <a:solidFill>
            <a:srgbClr val="FEF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5DE1457B-F4F0-4463-2542-5A1DB34555D4}"/>
              </a:ext>
            </a:extLst>
          </p:cNvPr>
          <p:cNvSpPr/>
          <p:nvPr/>
        </p:nvSpPr>
        <p:spPr>
          <a:xfrm>
            <a:off x="2136338" y="348125"/>
            <a:ext cx="1035772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Revenue Estimation Model</a:t>
            </a:r>
            <a:endParaRPr lang="en-US" sz="44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93223D9E-4613-0F14-FB19-333364E7BB19}"/>
              </a:ext>
            </a:extLst>
          </p:cNvPr>
          <p:cNvSpPr/>
          <p:nvPr/>
        </p:nvSpPr>
        <p:spPr>
          <a:xfrm>
            <a:off x="9241499" y="1887846"/>
            <a:ext cx="3907896" cy="5867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12" name="Picture 11" descr="A screenshot of a spreadsheet&#10;&#10;Description automatically generated">
            <a:extLst>
              <a:ext uri="{FF2B5EF4-FFF2-40B4-BE49-F238E27FC236}">
                <a16:creationId xmlns:a16="http://schemas.microsoft.com/office/drawing/2014/main" id="{4AEA7A11-F65B-BD24-98B3-B73BB336D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468" y="1041390"/>
            <a:ext cx="7943111" cy="703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60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577</TotalTime>
  <Words>636</Words>
  <Application>Microsoft Macintosh PowerPoint</Application>
  <PresentationFormat>Custom</PresentationFormat>
  <Paragraphs>116</Paragraphs>
  <Slides>14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Abadi</vt:lpstr>
      <vt:lpstr>Aptos</vt:lpstr>
      <vt:lpstr>Arial</vt:lpstr>
      <vt:lpstr>Calibri</vt:lpstr>
      <vt:lpstr>Century Gothic</vt:lpstr>
      <vt:lpstr>Quicksand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Prerna Luthra</cp:lastModifiedBy>
  <cp:revision>9</cp:revision>
  <dcterms:created xsi:type="dcterms:W3CDTF">2025-02-24T16:55:41Z</dcterms:created>
  <dcterms:modified xsi:type="dcterms:W3CDTF">2025-02-25T09:44:53Z</dcterms:modified>
</cp:coreProperties>
</file>